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theme/themeOverride5.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heme/themeOverride6.xml" ContentType="application/vnd.openxmlformats-officedocument.themeOverr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52" r:id="rId4"/>
    <p:sldMasterId id="2147483653" r:id="rId5"/>
    <p:sldMasterId id="2147483654" r:id="rId6"/>
    <p:sldMasterId id="2147483723" r:id="rId7"/>
    <p:sldMasterId id="2147483735" r:id="rId8"/>
    <p:sldMasterId id="2147483759" r:id="rId9"/>
    <p:sldMasterId id="2147483783" r:id="rId10"/>
    <p:sldMasterId id="2147483795" r:id="rId11"/>
    <p:sldMasterId id="2147483807" r:id="rId12"/>
    <p:sldMasterId id="2147483819" r:id="rId13"/>
  </p:sldMasterIdLst>
  <p:notesMasterIdLst>
    <p:notesMasterId r:id="rId101"/>
  </p:notesMasterIdLst>
  <p:handoutMasterIdLst>
    <p:handoutMasterId r:id="rId102"/>
  </p:handoutMasterIdLst>
  <p:sldIdLst>
    <p:sldId id="492" r:id="rId14"/>
    <p:sldId id="412" r:id="rId15"/>
    <p:sldId id="493" r:id="rId16"/>
    <p:sldId id="424" r:id="rId17"/>
    <p:sldId id="423" r:id="rId18"/>
    <p:sldId id="477" r:id="rId19"/>
    <p:sldId id="491" r:id="rId20"/>
    <p:sldId id="478" r:id="rId21"/>
    <p:sldId id="479" r:id="rId22"/>
    <p:sldId id="480" r:id="rId23"/>
    <p:sldId id="481" r:id="rId24"/>
    <p:sldId id="482" r:id="rId25"/>
    <p:sldId id="483" r:id="rId26"/>
    <p:sldId id="484" r:id="rId27"/>
    <p:sldId id="472" r:id="rId28"/>
    <p:sldId id="473" r:id="rId29"/>
    <p:sldId id="273" r:id="rId30"/>
    <p:sldId id="485" r:id="rId31"/>
    <p:sldId id="425" r:id="rId32"/>
    <p:sldId id="301" r:id="rId33"/>
    <p:sldId id="469" r:id="rId34"/>
    <p:sldId id="470" r:id="rId35"/>
    <p:sldId id="415" r:id="rId36"/>
    <p:sldId id="416" r:id="rId37"/>
    <p:sldId id="362" r:id="rId38"/>
    <p:sldId id="486" r:id="rId39"/>
    <p:sldId id="488" r:id="rId40"/>
    <p:sldId id="489" r:id="rId41"/>
    <p:sldId id="365" r:id="rId42"/>
    <p:sldId id="366" r:id="rId43"/>
    <p:sldId id="367" r:id="rId44"/>
    <p:sldId id="466" r:id="rId45"/>
    <p:sldId id="308" r:id="rId46"/>
    <p:sldId id="309" r:id="rId47"/>
    <p:sldId id="494" r:id="rId48"/>
    <p:sldId id="335" r:id="rId49"/>
    <p:sldId id="336" r:id="rId50"/>
    <p:sldId id="337" r:id="rId51"/>
    <p:sldId id="338" r:id="rId52"/>
    <p:sldId id="368" r:id="rId53"/>
    <p:sldId id="369" r:id="rId54"/>
    <p:sldId id="370" r:id="rId55"/>
    <p:sldId id="376" r:id="rId56"/>
    <p:sldId id="377" r:id="rId57"/>
    <p:sldId id="378" r:id="rId58"/>
    <p:sldId id="379" r:id="rId59"/>
    <p:sldId id="380" r:id="rId60"/>
    <p:sldId id="381" r:id="rId61"/>
    <p:sldId id="382" r:id="rId62"/>
    <p:sldId id="447" r:id="rId63"/>
    <p:sldId id="449" r:id="rId64"/>
    <p:sldId id="450" r:id="rId65"/>
    <p:sldId id="451" r:id="rId66"/>
    <p:sldId id="452" r:id="rId67"/>
    <p:sldId id="453" r:id="rId68"/>
    <p:sldId id="454" r:id="rId69"/>
    <p:sldId id="455" r:id="rId70"/>
    <p:sldId id="456" r:id="rId71"/>
    <p:sldId id="457" r:id="rId72"/>
    <p:sldId id="462" r:id="rId73"/>
    <p:sldId id="463" r:id="rId74"/>
    <p:sldId id="465" r:id="rId75"/>
    <p:sldId id="383" r:id="rId76"/>
    <p:sldId id="417" r:id="rId77"/>
    <p:sldId id="418" r:id="rId78"/>
    <p:sldId id="385" r:id="rId79"/>
    <p:sldId id="386" r:id="rId80"/>
    <p:sldId id="387" r:id="rId81"/>
    <p:sldId id="388" r:id="rId82"/>
    <p:sldId id="392" r:id="rId83"/>
    <p:sldId id="393" r:id="rId84"/>
    <p:sldId id="446" r:id="rId85"/>
    <p:sldId id="421" r:id="rId86"/>
    <p:sldId id="422" r:id="rId87"/>
    <p:sldId id="471" r:id="rId88"/>
    <p:sldId id="398" r:id="rId89"/>
    <p:sldId id="399" r:id="rId90"/>
    <p:sldId id="400" r:id="rId91"/>
    <p:sldId id="401" r:id="rId92"/>
    <p:sldId id="402" r:id="rId93"/>
    <p:sldId id="403" r:id="rId94"/>
    <p:sldId id="404" r:id="rId95"/>
    <p:sldId id="405" r:id="rId96"/>
    <p:sldId id="406" r:id="rId97"/>
    <p:sldId id="414" r:id="rId98"/>
    <p:sldId id="410" r:id="rId99"/>
    <p:sldId id="299" r:id="rId100"/>
  </p:sldIdLst>
  <p:sldSz cx="9144000" cy="6858000" type="screen4x3"/>
  <p:notesSz cx="6858000" cy="9721850"/>
  <p:defaultTextStyle>
    <a:defPPr>
      <a:defRPr lang="zh-TW"/>
    </a:defPPr>
    <a:lvl1pPr algn="l" rtl="0" eaLnBrk="0" fontAlgn="base" hangingPunct="0">
      <a:spcBef>
        <a:spcPct val="0"/>
      </a:spcBef>
      <a:spcAft>
        <a:spcPct val="0"/>
      </a:spcAft>
      <a:defRPr kumimoji="1" sz="2400" kern="1200">
        <a:solidFill>
          <a:schemeClr val="tx1"/>
        </a:solidFill>
        <a:latin typeface="Times New Roman" pitchFamily="18" charset="0"/>
        <a:ea typeface="華康粗圓體" pitchFamily="49" charset="-120"/>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華康粗圓體" pitchFamily="49" charset="-120"/>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華康粗圓體" pitchFamily="49" charset="-120"/>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華康粗圓體" pitchFamily="49" charset="-120"/>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華康粗圓體" pitchFamily="49" charset="-120"/>
        <a:cs typeface="+mn-cs"/>
      </a:defRPr>
    </a:lvl5pPr>
    <a:lvl6pPr marL="2286000" algn="l" defTabSz="914400" rtl="0" eaLnBrk="1" latinLnBrk="0" hangingPunct="1">
      <a:defRPr kumimoji="1" sz="2400" kern="1200">
        <a:solidFill>
          <a:schemeClr val="tx1"/>
        </a:solidFill>
        <a:latin typeface="Times New Roman" pitchFamily="18" charset="0"/>
        <a:ea typeface="華康粗圓體" pitchFamily="49" charset="-120"/>
        <a:cs typeface="+mn-cs"/>
      </a:defRPr>
    </a:lvl6pPr>
    <a:lvl7pPr marL="2743200" algn="l" defTabSz="914400" rtl="0" eaLnBrk="1" latinLnBrk="0" hangingPunct="1">
      <a:defRPr kumimoji="1" sz="2400" kern="1200">
        <a:solidFill>
          <a:schemeClr val="tx1"/>
        </a:solidFill>
        <a:latin typeface="Times New Roman" pitchFamily="18" charset="0"/>
        <a:ea typeface="華康粗圓體" pitchFamily="49" charset="-120"/>
        <a:cs typeface="+mn-cs"/>
      </a:defRPr>
    </a:lvl7pPr>
    <a:lvl8pPr marL="3200400" algn="l" defTabSz="914400" rtl="0" eaLnBrk="1" latinLnBrk="0" hangingPunct="1">
      <a:defRPr kumimoji="1" sz="2400" kern="1200">
        <a:solidFill>
          <a:schemeClr val="tx1"/>
        </a:solidFill>
        <a:latin typeface="Times New Roman" pitchFamily="18" charset="0"/>
        <a:ea typeface="華康粗圓體" pitchFamily="49" charset="-120"/>
        <a:cs typeface="+mn-cs"/>
      </a:defRPr>
    </a:lvl8pPr>
    <a:lvl9pPr marL="3657600" algn="l" defTabSz="914400" rtl="0" eaLnBrk="1" latinLnBrk="0" hangingPunct="1">
      <a:defRPr kumimoji="1" sz="2400" kern="1200">
        <a:solidFill>
          <a:schemeClr val="tx1"/>
        </a:solidFill>
        <a:latin typeface="Times New Roman" pitchFamily="18" charset="0"/>
        <a:ea typeface="華康粗圓體" pitchFamily="49"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33CC"/>
    <a:srgbClr val="6600CC"/>
    <a:srgbClr val="336600"/>
    <a:srgbClr val="006600"/>
    <a:srgbClr val="FFFF00"/>
    <a:srgbClr val="CCFFCC"/>
    <a:srgbClr val="993300"/>
    <a:srgbClr val="CC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6" autoAdjust="0"/>
    <p:restoredTop sz="84879" autoAdjust="0"/>
  </p:normalViewPr>
  <p:slideViewPr>
    <p:cSldViewPr>
      <p:cViewPr>
        <p:scale>
          <a:sx n="50" d="100"/>
          <a:sy n="50" d="100"/>
        </p:scale>
        <p:origin x="-15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1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304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632325"/>
            <a:ext cx="5029200" cy="43434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95235" name="Rectangle 3"/>
          <p:cNvSpPr>
            <a:spLocks noGrp="1" noRot="1" noChangeAspect="1" noChangeArrowheads="1" noTextEdit="1"/>
          </p:cNvSpPr>
          <p:nvPr>
            <p:ph type="sldImg" idx="2"/>
          </p:nvPr>
        </p:nvSpPr>
        <p:spPr bwMode="auto">
          <a:xfrm>
            <a:off x="1149350" y="828675"/>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97543881"/>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aei.org/publications/pubID.20045,filter.all/pub_detail.asp" TargetMode="External"/><Relationship Id="rId2" Type="http://schemas.openxmlformats.org/officeDocument/2006/relationships/slide" Target="../slides/slide82.xml"/><Relationship Id="rId1" Type="http://schemas.openxmlformats.org/officeDocument/2006/relationships/notesMaster" Target="../notesMasters/notesMaster1.xml"/><Relationship Id="rId4" Type="http://schemas.openxmlformats.org/officeDocument/2006/relationships/hyperlink" Target="http://www.linlins.com/news/2004/2004-03-13-07-32-27.shtml" TargetMode="Externa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aei.org/publications/pubID.20045,filter.all/pub_detail.asp" TargetMode="External"/><Relationship Id="rId2" Type="http://schemas.openxmlformats.org/officeDocument/2006/relationships/slide" Target="../slides/slide83.xml"/><Relationship Id="rId1" Type="http://schemas.openxmlformats.org/officeDocument/2006/relationships/notesMaster" Target="../notesMasters/notesMaster1.xml"/><Relationship Id="rId4" Type="http://schemas.openxmlformats.org/officeDocument/2006/relationships/hyperlink" Target="http://www.linlins.com/news/2004/2004-03-13-07-32-27.shtml" TargetMode="Externa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www.aei.org/publications/pubID.20045,filter.all/pub_detail.asp" TargetMode="External"/><Relationship Id="rId2" Type="http://schemas.openxmlformats.org/officeDocument/2006/relationships/slide" Target="../slides/slide84.xml"/><Relationship Id="rId1" Type="http://schemas.openxmlformats.org/officeDocument/2006/relationships/notesMaster" Target="../notesMasters/notesMaster1.xml"/><Relationship Id="rId4" Type="http://schemas.openxmlformats.org/officeDocument/2006/relationships/hyperlink" Target="http://www.linlins.com/news/2004/2004-03-13-07-32-27.shtml"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000125" y="728663"/>
            <a:ext cx="4859338" cy="3646487"/>
          </a:xfrm>
          <a:ln/>
        </p:spPr>
      </p:sp>
      <p:sp>
        <p:nvSpPr>
          <p:cNvPr id="96259" name="Rectangle 3"/>
          <p:cNvSpPr>
            <a:spLocks noGrp="1" noChangeArrowheads="1"/>
          </p:cNvSpPr>
          <p:nvPr>
            <p:ph type="body" idx="1"/>
          </p:nvPr>
        </p:nvSpPr>
        <p:spPr>
          <a:xfrm>
            <a:off x="685800" y="4618039"/>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TW" sz="2400"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44588" y="838200"/>
            <a:ext cx="4568825" cy="3425825"/>
          </a:xfrm>
          <a:solidFill>
            <a:srgbClr val="FFFFFF"/>
          </a:solidFill>
          <a:ln/>
        </p:spPr>
      </p:sp>
      <p:sp>
        <p:nvSpPr>
          <p:cNvPr id="123907" name="Rectangle 3"/>
          <p:cNvSpPr>
            <a:spLocks noGrp="1" noChangeArrowheads="1"/>
          </p:cNvSpPr>
          <p:nvPr>
            <p:ph type="body" idx="1"/>
          </p:nvPr>
        </p:nvSpPr>
        <p:spPr>
          <a:xfrm>
            <a:off x="914400" y="4621213"/>
            <a:ext cx="5029200" cy="411480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914400" y="4621213"/>
            <a:ext cx="5029200" cy="40433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
        <p:nvSpPr>
          <p:cNvPr id="124931" name="Rectangle 3"/>
          <p:cNvSpPr>
            <a:spLocks noGrp="1" noRot="1" noChangeAspect="1" noChangeArrowheads="1" noTextEdit="1"/>
          </p:cNvSpPr>
          <p:nvPr>
            <p:ph type="sldImg"/>
          </p:nvPr>
        </p:nvSpPr>
        <p:spPr>
          <a:xfrm>
            <a:off x="1144588" y="838200"/>
            <a:ext cx="4568825" cy="3425825"/>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A465EA74-6690-4711-9941-682BCFF4160F}" type="slidenum">
              <a:rPr lang="en-US" altLang="zh-TW">
                <a:solidFill>
                  <a:prstClr val="black"/>
                </a:solidFill>
              </a:rPr>
              <a:pPr eaLnBrk="1" hangingPunct="1"/>
              <a:t>23</a:t>
            </a:fld>
            <a:endParaRPr lang="en-US" altLang="zh-TW">
              <a:solidFill>
                <a:prstClr val="black"/>
              </a:solidFill>
            </a:endParaRPr>
          </a:p>
        </p:txBody>
      </p:sp>
      <p:sp>
        <p:nvSpPr>
          <p:cNvPr id="100355" name="Rectangle 2"/>
          <p:cNvSpPr>
            <a:spLocks noGrp="1" noRot="1" noChangeAspect="1" noChangeArrowheads="1" noTextEdit="1"/>
          </p:cNvSpPr>
          <p:nvPr>
            <p:ph type="sldImg"/>
          </p:nvPr>
        </p:nvSpPr>
        <p:spPr>
          <a:xfrm>
            <a:off x="996950" y="728663"/>
            <a:ext cx="4860925" cy="3646487"/>
          </a:xfrm>
          <a:ln/>
        </p:spPr>
      </p:sp>
      <p:sp>
        <p:nvSpPr>
          <p:cNvPr id="100356" name="Rectangle 3"/>
          <p:cNvSpPr>
            <a:spLocks noGrp="1" noChangeArrowheads="1"/>
          </p:cNvSpPr>
          <p:nvPr>
            <p:ph type="body" idx="1"/>
          </p:nvPr>
        </p:nvSpPr>
        <p:spPr>
          <a:xfrm>
            <a:off x="914400" y="4617879"/>
            <a:ext cx="5029200" cy="4374833"/>
          </a:xfrm>
          <a:noFill/>
        </p:spPr>
        <p:txBody>
          <a:bodyPr/>
          <a:lstStyle/>
          <a:p>
            <a:pPr eaLnBrk="1" hangingPunct="1"/>
            <a:endParaRPr lang="zh-HK" altLang="zh-H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07CF22F8-2326-4C07-9BDC-F2DBE87EA3D4}" type="slidenum">
              <a:rPr lang="en-US" altLang="zh-TW">
                <a:solidFill>
                  <a:srgbClr val="000000"/>
                </a:solidFill>
              </a:rPr>
              <a:pPr eaLnBrk="1" hangingPunct="1"/>
              <a:t>24</a:t>
            </a:fld>
            <a:endParaRPr lang="en-US" altLang="zh-TW">
              <a:solidFill>
                <a:srgbClr val="000000"/>
              </a:solidFill>
            </a:endParaRPr>
          </a:p>
        </p:txBody>
      </p:sp>
      <p:sp>
        <p:nvSpPr>
          <p:cNvPr id="99331" name="Rectangle 2"/>
          <p:cNvSpPr>
            <a:spLocks noGrp="1" noRot="1" noChangeAspect="1" noChangeArrowheads="1" noTextEdit="1"/>
          </p:cNvSpPr>
          <p:nvPr>
            <p:ph type="sldImg"/>
          </p:nvPr>
        </p:nvSpPr>
        <p:spPr>
          <a:xfrm>
            <a:off x="996950" y="728663"/>
            <a:ext cx="4860925" cy="3646487"/>
          </a:xfrm>
          <a:ln/>
        </p:spPr>
      </p:sp>
      <p:sp>
        <p:nvSpPr>
          <p:cNvPr id="99332" name="Rectangle 3"/>
          <p:cNvSpPr>
            <a:spLocks noGrp="1" noChangeArrowheads="1"/>
          </p:cNvSpPr>
          <p:nvPr>
            <p:ph type="body" idx="1"/>
          </p:nvPr>
        </p:nvSpPr>
        <p:spPr>
          <a:xfrm>
            <a:off x="914400" y="4617879"/>
            <a:ext cx="5029200" cy="4374833"/>
          </a:xfrm>
          <a:noFill/>
        </p:spPr>
        <p:txBody>
          <a:bodyPr/>
          <a:lstStyle/>
          <a:p>
            <a:pPr eaLnBrk="1" hangingPunct="1"/>
            <a:endParaRPr lang="zh-HK" altLang="zh-H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998538" y="728663"/>
            <a:ext cx="4862512" cy="3646487"/>
          </a:xfrm>
          <a:ln/>
        </p:spPr>
      </p:sp>
      <p:sp>
        <p:nvSpPr>
          <p:cNvPr id="12697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998538" y="728663"/>
            <a:ext cx="4862512" cy="3646487"/>
          </a:xfrm>
          <a:ln/>
        </p:spPr>
      </p:sp>
      <p:sp>
        <p:nvSpPr>
          <p:cNvPr id="12697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998538" y="728663"/>
            <a:ext cx="4862512" cy="3646487"/>
          </a:xfrm>
          <a:ln/>
        </p:spPr>
      </p:sp>
      <p:sp>
        <p:nvSpPr>
          <p:cNvPr id="12697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998538" y="728663"/>
            <a:ext cx="4862512" cy="3646487"/>
          </a:xfrm>
          <a:ln/>
        </p:spPr>
      </p:sp>
      <p:sp>
        <p:nvSpPr>
          <p:cNvPr id="12697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998538" y="728663"/>
            <a:ext cx="4862512" cy="3646487"/>
          </a:xfrm>
          <a:ln/>
        </p:spPr>
      </p:sp>
      <p:sp>
        <p:nvSpPr>
          <p:cNvPr id="130051"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998538" y="728663"/>
            <a:ext cx="4862512" cy="3646487"/>
          </a:xfrm>
          <a:ln/>
        </p:spPr>
      </p:sp>
      <p:sp>
        <p:nvSpPr>
          <p:cNvPr id="131075"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998538" y="728663"/>
            <a:ext cx="4862512" cy="3646487"/>
          </a:xfrm>
          <a:ln/>
        </p:spPr>
      </p:sp>
      <p:sp>
        <p:nvSpPr>
          <p:cNvPr id="9625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TW" sz="2400" b="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98538" y="728663"/>
            <a:ext cx="4862512" cy="3646487"/>
          </a:xfrm>
          <a:ln/>
        </p:spPr>
      </p:sp>
      <p:sp>
        <p:nvSpPr>
          <p:cNvPr id="13209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44588" y="838200"/>
            <a:ext cx="4568825" cy="3425825"/>
          </a:xfrm>
          <a:ln/>
        </p:spPr>
      </p:sp>
      <p:sp>
        <p:nvSpPr>
          <p:cNvPr id="134147"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44588" y="838200"/>
            <a:ext cx="4568825" cy="3425825"/>
          </a:xfrm>
          <a:solidFill>
            <a:srgbClr val="FFFFFF"/>
          </a:solidFill>
          <a:ln/>
        </p:spPr>
      </p:sp>
      <p:sp>
        <p:nvSpPr>
          <p:cNvPr id="135171" name="Rectangle 3"/>
          <p:cNvSpPr>
            <a:spLocks noGrp="1" noChangeArrowheads="1"/>
          </p:cNvSpPr>
          <p:nvPr>
            <p:ph type="body" idx="1"/>
          </p:nvPr>
        </p:nvSpPr>
        <p:spPr>
          <a:xfrm>
            <a:off x="914400" y="4621213"/>
            <a:ext cx="5029200" cy="411480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44588" y="838200"/>
            <a:ext cx="4568825" cy="3425825"/>
          </a:xfrm>
          <a:solidFill>
            <a:srgbClr val="FFFFFF"/>
          </a:solidFill>
          <a:ln/>
        </p:spPr>
      </p:sp>
      <p:sp>
        <p:nvSpPr>
          <p:cNvPr id="136195" name="Rectangle 3"/>
          <p:cNvSpPr>
            <a:spLocks noGrp="1" noChangeArrowheads="1"/>
          </p:cNvSpPr>
          <p:nvPr>
            <p:ph type="body" idx="1"/>
          </p:nvPr>
        </p:nvSpPr>
        <p:spPr>
          <a:xfrm>
            <a:off x="914400" y="4621213"/>
            <a:ext cx="5029200" cy="411480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4588" y="838200"/>
            <a:ext cx="4568825" cy="3425825"/>
          </a:xfrm>
          <a:solidFill>
            <a:srgbClr val="FFFFFF"/>
          </a:solidFill>
          <a:ln/>
        </p:spPr>
      </p:sp>
      <p:sp>
        <p:nvSpPr>
          <p:cNvPr id="137219" name="Rectangle 3"/>
          <p:cNvSpPr>
            <a:spLocks noGrp="1" noChangeArrowheads="1"/>
          </p:cNvSpPr>
          <p:nvPr>
            <p:ph type="body" idx="1"/>
          </p:nvPr>
        </p:nvSpPr>
        <p:spPr>
          <a:xfrm>
            <a:off x="914400" y="4621213"/>
            <a:ext cx="5029200" cy="411480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44588" y="838200"/>
            <a:ext cx="4568825" cy="3425825"/>
          </a:xfrm>
          <a:ln/>
        </p:spPr>
      </p:sp>
      <p:sp>
        <p:nvSpPr>
          <p:cNvPr id="138243"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44588" y="838200"/>
            <a:ext cx="4568825" cy="3425825"/>
          </a:xfrm>
          <a:ln/>
        </p:spPr>
      </p:sp>
      <p:sp>
        <p:nvSpPr>
          <p:cNvPr id="139267"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44588" y="838200"/>
            <a:ext cx="4568825" cy="3425825"/>
          </a:xfrm>
          <a:ln/>
        </p:spPr>
      </p:sp>
      <p:sp>
        <p:nvSpPr>
          <p:cNvPr id="140291"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44588" y="838200"/>
            <a:ext cx="4568825" cy="3425825"/>
          </a:xfrm>
          <a:ln/>
        </p:spPr>
      </p:sp>
      <p:sp>
        <p:nvSpPr>
          <p:cNvPr id="141315"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998538" y="728663"/>
            <a:ext cx="4862512" cy="3646487"/>
          </a:xfrm>
          <a:ln/>
        </p:spPr>
      </p:sp>
      <p:sp>
        <p:nvSpPr>
          <p:cNvPr id="14233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998538" y="728663"/>
            <a:ext cx="4862512" cy="3646487"/>
          </a:xfrm>
          <a:ln/>
        </p:spPr>
      </p:sp>
      <p:sp>
        <p:nvSpPr>
          <p:cNvPr id="181251"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998538" y="728663"/>
            <a:ext cx="4862512" cy="3646487"/>
          </a:xfrm>
          <a:ln/>
        </p:spPr>
      </p:sp>
      <p:sp>
        <p:nvSpPr>
          <p:cNvPr id="143363"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998538" y="728663"/>
            <a:ext cx="4862512" cy="3646487"/>
          </a:xfrm>
          <a:ln/>
        </p:spPr>
      </p:sp>
      <p:sp>
        <p:nvSpPr>
          <p:cNvPr id="144387"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998538" y="728663"/>
            <a:ext cx="4862512" cy="3646487"/>
          </a:xfrm>
          <a:ln/>
        </p:spPr>
      </p:sp>
      <p:sp>
        <p:nvSpPr>
          <p:cNvPr id="150531"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998538" y="728663"/>
            <a:ext cx="4862512" cy="3646487"/>
          </a:xfrm>
          <a:ln/>
        </p:spPr>
      </p:sp>
      <p:sp>
        <p:nvSpPr>
          <p:cNvPr id="151555"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998538" y="728663"/>
            <a:ext cx="4862512" cy="3646487"/>
          </a:xfrm>
          <a:ln/>
        </p:spPr>
      </p:sp>
      <p:sp>
        <p:nvSpPr>
          <p:cNvPr id="15257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998538" y="728663"/>
            <a:ext cx="4862512" cy="3646487"/>
          </a:xfrm>
          <a:ln/>
        </p:spPr>
      </p:sp>
      <p:sp>
        <p:nvSpPr>
          <p:cNvPr id="153603"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998538" y="728663"/>
            <a:ext cx="4862512" cy="3646487"/>
          </a:xfrm>
          <a:ln/>
        </p:spPr>
      </p:sp>
      <p:sp>
        <p:nvSpPr>
          <p:cNvPr id="154627"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998538" y="728663"/>
            <a:ext cx="4862512" cy="3646487"/>
          </a:xfrm>
          <a:ln/>
        </p:spPr>
      </p:sp>
      <p:sp>
        <p:nvSpPr>
          <p:cNvPr id="155651"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98538" y="728663"/>
            <a:ext cx="4862512" cy="3646487"/>
          </a:xfrm>
          <a:ln/>
        </p:spPr>
      </p:sp>
      <p:sp>
        <p:nvSpPr>
          <p:cNvPr id="156675"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13437D2A-30B1-4638-BB3D-5F97B9274106}" type="slidenum">
              <a:rPr lang="en-US" altLang="zh-TW">
                <a:solidFill>
                  <a:prstClr val="black"/>
                </a:solidFill>
              </a:rPr>
              <a:pPr eaLnBrk="1" hangingPunct="1"/>
              <a:t>50</a:t>
            </a:fld>
            <a:endParaRPr lang="en-US" altLang="zh-TW">
              <a:solidFill>
                <a:prstClr val="black"/>
              </a:solidFill>
            </a:endParaRPr>
          </a:p>
        </p:txBody>
      </p:sp>
      <p:sp>
        <p:nvSpPr>
          <p:cNvPr id="144387" name="Rectangle 2"/>
          <p:cNvSpPr>
            <a:spLocks noGrp="1" noRot="1" noChangeAspect="1" noChangeArrowheads="1" noTextEdit="1"/>
          </p:cNvSpPr>
          <p:nvPr>
            <p:ph type="sldImg"/>
          </p:nvPr>
        </p:nvSpPr>
        <p:spPr>
          <a:xfrm>
            <a:off x="1150938" y="828675"/>
            <a:ext cx="4556125" cy="3416300"/>
          </a:xfrm>
          <a:ln/>
        </p:spPr>
      </p:sp>
      <p:sp>
        <p:nvSpPr>
          <p:cNvPr id="144388" name="Rectangle 3"/>
          <p:cNvSpPr>
            <a:spLocks noGrp="1" noChangeArrowheads="1"/>
          </p:cNvSpPr>
          <p:nvPr>
            <p:ph type="body" idx="1"/>
          </p:nvPr>
        </p:nvSpPr>
        <p:spPr>
          <a:noFill/>
        </p:spPr>
        <p:txBody>
          <a:bodyPr/>
          <a:lstStyle/>
          <a:p>
            <a:pPr eaLnBrk="1" hangingPunct="1"/>
            <a:endParaRPr lang="zh-HK" altLang="zh-H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996950" y="728663"/>
            <a:ext cx="4862513" cy="3646487"/>
          </a:xfrm>
          <a:solidFill>
            <a:srgbClr val="FFFFFF"/>
          </a:solidFill>
          <a:ln/>
        </p:spPr>
      </p:sp>
      <p:sp>
        <p:nvSpPr>
          <p:cNvPr id="98307" name="Rectangle 3"/>
          <p:cNvSpPr>
            <a:spLocks noGrp="1" noChangeArrowheads="1"/>
          </p:cNvSpPr>
          <p:nvPr>
            <p:ph type="body" idx="1"/>
          </p:nvPr>
        </p:nvSpPr>
        <p:spPr>
          <a:xfrm>
            <a:off x="914400" y="4618038"/>
            <a:ext cx="5029200" cy="437515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2FC6C7DC-64A3-4C9D-B8C2-E0F4E2FA5B4F}" type="slidenum">
              <a:rPr lang="en-US" altLang="zh-TW">
                <a:solidFill>
                  <a:prstClr val="black"/>
                </a:solidFill>
              </a:rPr>
              <a:pPr eaLnBrk="1" hangingPunct="1"/>
              <a:t>51</a:t>
            </a:fld>
            <a:endParaRPr lang="en-US" altLang="zh-TW">
              <a:solidFill>
                <a:prstClr val="black"/>
              </a:solidFill>
            </a:endParaRPr>
          </a:p>
        </p:txBody>
      </p:sp>
      <p:sp>
        <p:nvSpPr>
          <p:cNvPr id="146435" name="Rectangle 2"/>
          <p:cNvSpPr>
            <a:spLocks noGrp="1" noRot="1" noChangeAspect="1" noChangeArrowheads="1" noTextEdit="1"/>
          </p:cNvSpPr>
          <p:nvPr>
            <p:ph type="sldImg"/>
          </p:nvPr>
        </p:nvSpPr>
        <p:spPr>
          <a:xfrm>
            <a:off x="1150938" y="828675"/>
            <a:ext cx="4556125" cy="3416300"/>
          </a:xfrm>
          <a:ln/>
        </p:spPr>
      </p:sp>
      <p:sp>
        <p:nvSpPr>
          <p:cNvPr id="146436" name="Rectangle 3"/>
          <p:cNvSpPr>
            <a:spLocks noGrp="1" noChangeArrowheads="1"/>
          </p:cNvSpPr>
          <p:nvPr>
            <p:ph type="body" idx="1"/>
          </p:nvPr>
        </p:nvSpPr>
        <p:spPr>
          <a:noFill/>
        </p:spPr>
        <p:txBody>
          <a:bodyPr/>
          <a:lstStyle/>
          <a:p>
            <a:pPr eaLnBrk="1" hangingPunct="1"/>
            <a:endParaRPr lang="zh-HK" altLang="zh-HK"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F0D8CA06-5B59-4EA5-B838-6F22EA3E3932}" type="slidenum">
              <a:rPr lang="en-US" altLang="zh-TW">
                <a:solidFill>
                  <a:prstClr val="black"/>
                </a:solidFill>
              </a:rPr>
              <a:pPr eaLnBrk="1" hangingPunct="1"/>
              <a:t>52</a:t>
            </a:fld>
            <a:endParaRPr lang="en-US" altLang="zh-TW">
              <a:solidFill>
                <a:prstClr val="black"/>
              </a:solidFill>
            </a:endParaRPr>
          </a:p>
        </p:txBody>
      </p:sp>
      <p:sp>
        <p:nvSpPr>
          <p:cNvPr id="147459" name="Rectangle 2"/>
          <p:cNvSpPr>
            <a:spLocks noGrp="1" noRot="1" noChangeAspect="1" noChangeArrowheads="1" noTextEdit="1"/>
          </p:cNvSpPr>
          <p:nvPr>
            <p:ph type="sldImg"/>
          </p:nvPr>
        </p:nvSpPr>
        <p:spPr>
          <a:xfrm>
            <a:off x="1150938" y="828675"/>
            <a:ext cx="4556125" cy="3416300"/>
          </a:xfrm>
          <a:ln/>
        </p:spPr>
      </p:sp>
      <p:sp>
        <p:nvSpPr>
          <p:cNvPr id="147460" name="Rectangle 3"/>
          <p:cNvSpPr>
            <a:spLocks noGrp="1" noChangeArrowheads="1"/>
          </p:cNvSpPr>
          <p:nvPr>
            <p:ph type="body" idx="1"/>
          </p:nvPr>
        </p:nvSpPr>
        <p:spPr>
          <a:noFill/>
        </p:spPr>
        <p:txBody>
          <a:bodyPr/>
          <a:lstStyle/>
          <a:p>
            <a:pPr eaLnBrk="1" hangingPunct="1"/>
            <a:endParaRPr lang="zh-HK" altLang="zh-HK"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D0021DB8-0345-43DB-97AD-81927CCD27CF}" type="slidenum">
              <a:rPr lang="en-US" altLang="zh-TW">
                <a:solidFill>
                  <a:prstClr val="black"/>
                </a:solidFill>
              </a:rPr>
              <a:pPr eaLnBrk="1" hangingPunct="1"/>
              <a:t>53</a:t>
            </a:fld>
            <a:endParaRPr lang="en-US" altLang="zh-TW">
              <a:solidFill>
                <a:prstClr val="black"/>
              </a:solidFill>
            </a:endParaRPr>
          </a:p>
        </p:txBody>
      </p:sp>
      <p:sp>
        <p:nvSpPr>
          <p:cNvPr id="148483" name="Rectangle 2"/>
          <p:cNvSpPr>
            <a:spLocks noGrp="1" noRot="1" noChangeAspect="1" noChangeArrowheads="1" noTextEdit="1"/>
          </p:cNvSpPr>
          <p:nvPr>
            <p:ph type="sldImg"/>
          </p:nvPr>
        </p:nvSpPr>
        <p:spPr>
          <a:xfrm>
            <a:off x="1150938" y="828675"/>
            <a:ext cx="4556125" cy="3416300"/>
          </a:xfrm>
          <a:ln/>
        </p:spPr>
      </p:sp>
      <p:sp>
        <p:nvSpPr>
          <p:cNvPr id="148484" name="Rectangle 3"/>
          <p:cNvSpPr>
            <a:spLocks noGrp="1" noChangeArrowheads="1"/>
          </p:cNvSpPr>
          <p:nvPr>
            <p:ph type="body" idx="1"/>
          </p:nvPr>
        </p:nvSpPr>
        <p:spPr>
          <a:noFill/>
        </p:spPr>
        <p:txBody>
          <a:bodyPr/>
          <a:lstStyle/>
          <a:p>
            <a:pPr eaLnBrk="1" hangingPunct="1"/>
            <a:endParaRPr lang="zh-HK" altLang="zh-HK"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967093CE-5987-4411-B5F2-782887E17143}" type="slidenum">
              <a:rPr lang="en-US" altLang="zh-TW">
                <a:solidFill>
                  <a:prstClr val="black"/>
                </a:solidFill>
              </a:rPr>
              <a:pPr eaLnBrk="1" hangingPunct="1"/>
              <a:t>54</a:t>
            </a:fld>
            <a:endParaRPr lang="en-US" altLang="zh-TW">
              <a:solidFill>
                <a:prstClr val="black"/>
              </a:solidFill>
            </a:endParaRPr>
          </a:p>
        </p:txBody>
      </p:sp>
      <p:sp>
        <p:nvSpPr>
          <p:cNvPr id="149507" name="Rectangle 2"/>
          <p:cNvSpPr>
            <a:spLocks noGrp="1" noRot="1" noChangeAspect="1" noChangeArrowheads="1" noTextEdit="1"/>
          </p:cNvSpPr>
          <p:nvPr>
            <p:ph type="sldImg"/>
          </p:nvPr>
        </p:nvSpPr>
        <p:spPr>
          <a:xfrm>
            <a:off x="1150938" y="828675"/>
            <a:ext cx="4556125" cy="3416300"/>
          </a:xfrm>
          <a:ln/>
        </p:spPr>
      </p:sp>
      <p:sp>
        <p:nvSpPr>
          <p:cNvPr id="149508" name="Rectangle 3"/>
          <p:cNvSpPr>
            <a:spLocks noGrp="1" noChangeArrowheads="1"/>
          </p:cNvSpPr>
          <p:nvPr>
            <p:ph type="body" idx="1"/>
          </p:nvPr>
        </p:nvSpPr>
        <p:spPr>
          <a:noFill/>
        </p:spPr>
        <p:txBody>
          <a:bodyPr/>
          <a:lstStyle/>
          <a:p>
            <a:pPr eaLnBrk="1" hangingPunct="1"/>
            <a:endParaRPr lang="zh-HK" altLang="zh-HK"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D1512FF0-E66B-478C-A11C-BB5A665FC1FA}" type="slidenum">
              <a:rPr lang="en-US" altLang="zh-TW">
                <a:solidFill>
                  <a:prstClr val="black"/>
                </a:solidFill>
              </a:rPr>
              <a:pPr eaLnBrk="1" hangingPunct="1"/>
              <a:t>55</a:t>
            </a:fld>
            <a:endParaRPr lang="en-US" altLang="zh-TW">
              <a:solidFill>
                <a:prstClr val="black"/>
              </a:solidFill>
            </a:endParaRPr>
          </a:p>
        </p:txBody>
      </p:sp>
      <p:sp>
        <p:nvSpPr>
          <p:cNvPr id="150531" name="Rectangle 2"/>
          <p:cNvSpPr>
            <a:spLocks noGrp="1" noRot="1" noChangeAspect="1" noChangeArrowheads="1" noTextEdit="1"/>
          </p:cNvSpPr>
          <p:nvPr>
            <p:ph type="sldImg"/>
          </p:nvPr>
        </p:nvSpPr>
        <p:spPr>
          <a:xfrm>
            <a:off x="1150938" y="828675"/>
            <a:ext cx="4556125" cy="3416300"/>
          </a:xfrm>
          <a:ln/>
        </p:spPr>
      </p:sp>
      <p:sp>
        <p:nvSpPr>
          <p:cNvPr id="150532" name="Rectangle 3"/>
          <p:cNvSpPr>
            <a:spLocks noGrp="1" noChangeArrowheads="1"/>
          </p:cNvSpPr>
          <p:nvPr>
            <p:ph type="body" idx="1"/>
          </p:nvPr>
        </p:nvSpPr>
        <p:spPr>
          <a:noFill/>
        </p:spPr>
        <p:txBody>
          <a:bodyPr/>
          <a:lstStyle/>
          <a:p>
            <a:pPr eaLnBrk="1" hangingPunct="1"/>
            <a:endParaRPr lang="zh-HK" altLang="zh-HK"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34B75CEF-8310-4188-A31D-95932F4A1109}" type="slidenum">
              <a:rPr lang="en-US" altLang="zh-TW">
                <a:solidFill>
                  <a:prstClr val="black"/>
                </a:solidFill>
              </a:rPr>
              <a:pPr eaLnBrk="1" hangingPunct="1"/>
              <a:t>56</a:t>
            </a:fld>
            <a:endParaRPr lang="en-US" altLang="zh-TW">
              <a:solidFill>
                <a:prstClr val="black"/>
              </a:solidFill>
            </a:endParaRPr>
          </a:p>
        </p:txBody>
      </p:sp>
      <p:sp>
        <p:nvSpPr>
          <p:cNvPr id="151555" name="Rectangle 2"/>
          <p:cNvSpPr>
            <a:spLocks noGrp="1" noRot="1" noChangeAspect="1" noChangeArrowheads="1" noTextEdit="1"/>
          </p:cNvSpPr>
          <p:nvPr>
            <p:ph type="sldImg"/>
          </p:nvPr>
        </p:nvSpPr>
        <p:spPr>
          <a:xfrm>
            <a:off x="1150938" y="828675"/>
            <a:ext cx="4556125" cy="3416300"/>
          </a:xfrm>
          <a:ln/>
        </p:spPr>
      </p:sp>
      <p:sp>
        <p:nvSpPr>
          <p:cNvPr id="151556" name="Rectangle 3"/>
          <p:cNvSpPr>
            <a:spLocks noGrp="1" noChangeArrowheads="1"/>
          </p:cNvSpPr>
          <p:nvPr>
            <p:ph type="body" idx="1"/>
          </p:nvPr>
        </p:nvSpPr>
        <p:spPr>
          <a:noFill/>
        </p:spPr>
        <p:txBody>
          <a:bodyPr/>
          <a:lstStyle/>
          <a:p>
            <a:pPr eaLnBrk="1" hangingPunct="1"/>
            <a:endParaRPr lang="zh-HK" altLang="zh-HK"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770C4A93-ADDF-4948-9C3C-6C8132B56534}" type="slidenum">
              <a:rPr lang="en-US" altLang="zh-TW">
                <a:solidFill>
                  <a:prstClr val="black"/>
                </a:solidFill>
              </a:rPr>
              <a:pPr eaLnBrk="1" hangingPunct="1"/>
              <a:t>57</a:t>
            </a:fld>
            <a:endParaRPr lang="en-US" altLang="zh-TW">
              <a:solidFill>
                <a:prstClr val="black"/>
              </a:solidFill>
            </a:endParaRPr>
          </a:p>
        </p:txBody>
      </p:sp>
      <p:sp>
        <p:nvSpPr>
          <p:cNvPr id="152579" name="Rectangle 2"/>
          <p:cNvSpPr>
            <a:spLocks noGrp="1" noRot="1" noChangeAspect="1" noChangeArrowheads="1" noTextEdit="1"/>
          </p:cNvSpPr>
          <p:nvPr>
            <p:ph type="sldImg"/>
          </p:nvPr>
        </p:nvSpPr>
        <p:spPr>
          <a:xfrm>
            <a:off x="1150938" y="828675"/>
            <a:ext cx="4556125" cy="3416300"/>
          </a:xfrm>
          <a:ln/>
        </p:spPr>
      </p:sp>
      <p:sp>
        <p:nvSpPr>
          <p:cNvPr id="152580" name="Rectangle 3"/>
          <p:cNvSpPr>
            <a:spLocks noGrp="1" noChangeArrowheads="1"/>
          </p:cNvSpPr>
          <p:nvPr>
            <p:ph type="body" idx="1"/>
          </p:nvPr>
        </p:nvSpPr>
        <p:spPr>
          <a:noFill/>
        </p:spPr>
        <p:txBody>
          <a:bodyPr/>
          <a:lstStyle/>
          <a:p>
            <a:pPr eaLnBrk="1" hangingPunct="1"/>
            <a:endParaRPr lang="zh-HK" altLang="zh-HK"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116ABBB6-30BD-41AD-88D2-EE9F369C528D}" type="slidenum">
              <a:rPr lang="en-US" altLang="zh-TW">
                <a:solidFill>
                  <a:prstClr val="black"/>
                </a:solidFill>
              </a:rPr>
              <a:pPr eaLnBrk="1" hangingPunct="1"/>
              <a:t>58</a:t>
            </a:fld>
            <a:endParaRPr lang="en-US" altLang="zh-TW">
              <a:solidFill>
                <a:prstClr val="black"/>
              </a:solidFill>
            </a:endParaRPr>
          </a:p>
        </p:txBody>
      </p:sp>
      <p:sp>
        <p:nvSpPr>
          <p:cNvPr id="153603" name="Rectangle 2"/>
          <p:cNvSpPr>
            <a:spLocks noGrp="1" noRot="1" noChangeAspect="1" noChangeArrowheads="1" noTextEdit="1"/>
          </p:cNvSpPr>
          <p:nvPr>
            <p:ph type="sldImg"/>
          </p:nvPr>
        </p:nvSpPr>
        <p:spPr>
          <a:xfrm>
            <a:off x="1150938" y="828675"/>
            <a:ext cx="4556125" cy="3416300"/>
          </a:xfrm>
          <a:ln/>
        </p:spPr>
      </p:sp>
      <p:sp>
        <p:nvSpPr>
          <p:cNvPr id="153604" name="Rectangle 3"/>
          <p:cNvSpPr>
            <a:spLocks noGrp="1" noChangeArrowheads="1"/>
          </p:cNvSpPr>
          <p:nvPr>
            <p:ph type="body" idx="1"/>
          </p:nvPr>
        </p:nvSpPr>
        <p:spPr>
          <a:noFill/>
        </p:spPr>
        <p:txBody>
          <a:bodyPr/>
          <a:lstStyle/>
          <a:p>
            <a:pPr eaLnBrk="1" hangingPunct="1"/>
            <a:endParaRPr lang="zh-HK" altLang="zh-HK"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DE90346F-3EB8-4B08-9D0D-E356C549357A}" type="slidenum">
              <a:rPr lang="en-US" altLang="zh-TW">
                <a:solidFill>
                  <a:prstClr val="black"/>
                </a:solidFill>
              </a:rPr>
              <a:pPr eaLnBrk="1" hangingPunct="1"/>
              <a:t>59</a:t>
            </a:fld>
            <a:endParaRPr lang="en-US" altLang="zh-TW">
              <a:solidFill>
                <a:prstClr val="black"/>
              </a:solidFill>
            </a:endParaRPr>
          </a:p>
        </p:txBody>
      </p:sp>
      <p:sp>
        <p:nvSpPr>
          <p:cNvPr id="154627" name="Rectangle 2"/>
          <p:cNvSpPr>
            <a:spLocks noGrp="1" noRot="1" noChangeAspect="1" noChangeArrowheads="1" noTextEdit="1"/>
          </p:cNvSpPr>
          <p:nvPr>
            <p:ph type="sldImg"/>
          </p:nvPr>
        </p:nvSpPr>
        <p:spPr>
          <a:xfrm>
            <a:off x="1150938" y="828675"/>
            <a:ext cx="4556125" cy="3416300"/>
          </a:xfrm>
          <a:ln/>
        </p:spPr>
      </p:sp>
      <p:sp>
        <p:nvSpPr>
          <p:cNvPr id="154628" name="Rectangle 3"/>
          <p:cNvSpPr>
            <a:spLocks noGrp="1" noChangeArrowheads="1"/>
          </p:cNvSpPr>
          <p:nvPr>
            <p:ph type="body" idx="1"/>
          </p:nvPr>
        </p:nvSpPr>
        <p:spPr>
          <a:noFill/>
        </p:spPr>
        <p:txBody>
          <a:bodyPr/>
          <a:lstStyle/>
          <a:p>
            <a:pPr eaLnBrk="1" hangingPunct="1"/>
            <a:endParaRPr lang="zh-HK" altLang="zh-HK"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97D95148-5902-4A8B-B33B-7C20417B184C}" type="slidenum">
              <a:rPr lang="en-US" altLang="zh-TW">
                <a:solidFill>
                  <a:prstClr val="black"/>
                </a:solidFill>
              </a:rPr>
              <a:pPr eaLnBrk="1" hangingPunct="1"/>
              <a:t>60</a:t>
            </a:fld>
            <a:endParaRPr lang="en-US" altLang="zh-TW">
              <a:solidFill>
                <a:prstClr val="black"/>
              </a:solidFill>
            </a:endParaRPr>
          </a:p>
        </p:txBody>
      </p:sp>
      <p:sp>
        <p:nvSpPr>
          <p:cNvPr id="159747" name="Rectangle 2"/>
          <p:cNvSpPr>
            <a:spLocks noGrp="1" noRot="1" noChangeAspect="1" noChangeArrowheads="1" noTextEdit="1"/>
          </p:cNvSpPr>
          <p:nvPr>
            <p:ph type="sldImg"/>
          </p:nvPr>
        </p:nvSpPr>
        <p:spPr>
          <a:xfrm>
            <a:off x="1150938" y="828675"/>
            <a:ext cx="4556125" cy="3416300"/>
          </a:xfrm>
          <a:ln/>
        </p:spPr>
      </p:sp>
      <p:sp>
        <p:nvSpPr>
          <p:cNvPr id="159748" name="Rectangle 3"/>
          <p:cNvSpPr>
            <a:spLocks noGrp="1" noChangeArrowheads="1"/>
          </p:cNvSpPr>
          <p:nvPr>
            <p:ph type="body" idx="1"/>
          </p:nvPr>
        </p:nvSpPr>
        <p:spPr>
          <a:noFill/>
        </p:spPr>
        <p:txBody>
          <a:bodyPr/>
          <a:lstStyle/>
          <a:p>
            <a:pPr eaLnBrk="1" hangingPunct="1"/>
            <a:endParaRPr lang="zh-HK" altLang="zh-H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50938" y="828675"/>
            <a:ext cx="4556125" cy="3416300"/>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a:xfrm>
            <a:off x="3884613" y="9234070"/>
            <a:ext cx="2971800" cy="486093"/>
          </a:xfrm>
          <a:prstGeom prst="rect">
            <a:avLst/>
          </a:prstGeom>
        </p:spPr>
        <p:txBody>
          <a:bodyPr/>
          <a:lstStyle/>
          <a:p>
            <a:fld id="{C6B7FDEE-DC13-4CFF-ACBE-EA9F86DC9002}" type="slidenum">
              <a:rPr lang="zh-HK" altLang="en-US" smtClean="0">
                <a:solidFill>
                  <a:prstClr val="black"/>
                </a:solidFill>
              </a:rPr>
              <a:pPr/>
              <a:t>6</a:t>
            </a:fld>
            <a:endParaRPr lang="zh-HK" altLang="en-US">
              <a:solidFill>
                <a:prstClr val="black"/>
              </a:solidFill>
            </a:endParaRPr>
          </a:p>
        </p:txBody>
      </p:sp>
    </p:spTree>
    <p:extLst>
      <p:ext uri="{BB962C8B-B14F-4D97-AF65-F5344CB8AC3E}">
        <p14:creationId xmlns:p14="http://schemas.microsoft.com/office/powerpoint/2010/main" val="1108300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73C82911-9C26-4B8B-B7C0-CF64D5FAB909}" type="slidenum">
              <a:rPr lang="en-US" altLang="zh-TW">
                <a:solidFill>
                  <a:prstClr val="black"/>
                </a:solidFill>
              </a:rPr>
              <a:pPr eaLnBrk="1" hangingPunct="1"/>
              <a:t>61</a:t>
            </a:fld>
            <a:endParaRPr lang="en-US" altLang="zh-TW">
              <a:solidFill>
                <a:prstClr val="black"/>
              </a:solidFill>
            </a:endParaRPr>
          </a:p>
        </p:txBody>
      </p:sp>
      <p:sp>
        <p:nvSpPr>
          <p:cNvPr id="160771" name="Rectangle 2"/>
          <p:cNvSpPr>
            <a:spLocks noGrp="1" noRot="1" noChangeAspect="1" noChangeArrowheads="1" noTextEdit="1"/>
          </p:cNvSpPr>
          <p:nvPr>
            <p:ph type="sldImg"/>
          </p:nvPr>
        </p:nvSpPr>
        <p:spPr>
          <a:xfrm>
            <a:off x="1150938" y="828675"/>
            <a:ext cx="4556125" cy="3416300"/>
          </a:xfrm>
          <a:ln/>
        </p:spPr>
      </p:sp>
      <p:sp>
        <p:nvSpPr>
          <p:cNvPr id="160772" name="Rectangle 3"/>
          <p:cNvSpPr>
            <a:spLocks noGrp="1" noChangeArrowheads="1"/>
          </p:cNvSpPr>
          <p:nvPr>
            <p:ph type="body" idx="1"/>
          </p:nvPr>
        </p:nvSpPr>
        <p:spPr>
          <a:noFill/>
        </p:spPr>
        <p:txBody>
          <a:bodyPr/>
          <a:lstStyle/>
          <a:p>
            <a:pPr eaLnBrk="1" hangingPunct="1"/>
            <a:endParaRPr lang="zh-HK" altLang="zh-HK"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8B28BBBE-DB26-4B97-BDA8-5515CFADC857}" type="slidenum">
              <a:rPr lang="en-US" altLang="zh-TW">
                <a:solidFill>
                  <a:prstClr val="black"/>
                </a:solidFill>
              </a:rPr>
              <a:pPr eaLnBrk="1" hangingPunct="1"/>
              <a:t>62</a:t>
            </a:fld>
            <a:endParaRPr lang="en-US" altLang="zh-TW">
              <a:solidFill>
                <a:prstClr val="black"/>
              </a:solidFill>
            </a:endParaRPr>
          </a:p>
        </p:txBody>
      </p:sp>
      <p:sp>
        <p:nvSpPr>
          <p:cNvPr id="162819" name="Rectangle 2"/>
          <p:cNvSpPr>
            <a:spLocks noGrp="1" noRot="1" noChangeAspect="1" noChangeArrowheads="1" noTextEdit="1"/>
          </p:cNvSpPr>
          <p:nvPr>
            <p:ph type="sldImg"/>
          </p:nvPr>
        </p:nvSpPr>
        <p:spPr>
          <a:xfrm>
            <a:off x="1150938" y="828675"/>
            <a:ext cx="4556125" cy="3416300"/>
          </a:xfrm>
          <a:ln/>
        </p:spPr>
      </p:sp>
      <p:sp>
        <p:nvSpPr>
          <p:cNvPr id="162820" name="Rectangle 3"/>
          <p:cNvSpPr>
            <a:spLocks noGrp="1" noChangeArrowheads="1"/>
          </p:cNvSpPr>
          <p:nvPr>
            <p:ph type="body" idx="1"/>
          </p:nvPr>
        </p:nvSpPr>
        <p:spPr>
          <a:noFill/>
        </p:spPr>
        <p:txBody>
          <a:bodyPr/>
          <a:lstStyle/>
          <a:p>
            <a:pPr eaLnBrk="1" hangingPunct="1"/>
            <a:endParaRPr lang="zh-HK" altLang="zh-HK"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998538" y="728663"/>
            <a:ext cx="4862512" cy="3646487"/>
          </a:xfrm>
          <a:ln/>
        </p:spPr>
      </p:sp>
      <p:sp>
        <p:nvSpPr>
          <p:cNvPr id="15769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F8E729A2-09C1-4619-80A9-B1F118D98D71}" type="slidenum">
              <a:rPr lang="en-US" altLang="zh-TW">
                <a:solidFill>
                  <a:srgbClr val="000000"/>
                </a:solidFill>
              </a:rPr>
              <a:pPr eaLnBrk="1" hangingPunct="1"/>
              <a:t>64</a:t>
            </a:fld>
            <a:endParaRPr lang="en-US" altLang="zh-TW">
              <a:solidFill>
                <a:srgbClr val="000000"/>
              </a:solidFill>
            </a:endParaRPr>
          </a:p>
        </p:txBody>
      </p:sp>
      <p:sp>
        <p:nvSpPr>
          <p:cNvPr id="132099" name="Rectangle 2"/>
          <p:cNvSpPr>
            <a:spLocks noGrp="1" noRot="1" noChangeAspect="1" noChangeArrowheads="1" noTextEdit="1"/>
          </p:cNvSpPr>
          <p:nvPr>
            <p:ph type="sldImg"/>
          </p:nvPr>
        </p:nvSpPr>
        <p:spPr>
          <a:xfrm>
            <a:off x="996950" y="728663"/>
            <a:ext cx="4860925" cy="3646487"/>
          </a:xfrm>
          <a:ln/>
        </p:spPr>
      </p:sp>
      <p:sp>
        <p:nvSpPr>
          <p:cNvPr id="132100" name="Rectangle 3"/>
          <p:cNvSpPr>
            <a:spLocks noGrp="1" noChangeArrowheads="1"/>
          </p:cNvSpPr>
          <p:nvPr>
            <p:ph type="body" idx="1"/>
          </p:nvPr>
        </p:nvSpPr>
        <p:spPr>
          <a:xfrm>
            <a:off x="914400" y="4617879"/>
            <a:ext cx="5029200" cy="4374833"/>
          </a:xfrm>
          <a:noFill/>
        </p:spPr>
        <p:txBody>
          <a:bodyPr/>
          <a:lstStyle/>
          <a:p>
            <a:pPr eaLnBrk="1" hangingPunct="1"/>
            <a:endParaRPr lang="zh-HK" altLang="zh-HK"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99381B45-9707-4DC0-A163-B62EF6C4487E}" type="slidenum">
              <a:rPr lang="en-US" altLang="zh-TW">
                <a:solidFill>
                  <a:prstClr val="black"/>
                </a:solidFill>
              </a:rPr>
              <a:pPr eaLnBrk="1" hangingPunct="1"/>
              <a:t>65</a:t>
            </a:fld>
            <a:endParaRPr lang="en-US" altLang="zh-TW">
              <a:solidFill>
                <a:prstClr val="black"/>
              </a:solidFill>
            </a:endParaRPr>
          </a:p>
        </p:txBody>
      </p:sp>
      <p:sp>
        <p:nvSpPr>
          <p:cNvPr id="133123" name="Rectangle 2"/>
          <p:cNvSpPr>
            <a:spLocks noGrp="1" noRot="1" noChangeAspect="1" noChangeArrowheads="1" noTextEdit="1"/>
          </p:cNvSpPr>
          <p:nvPr>
            <p:ph type="sldImg"/>
          </p:nvPr>
        </p:nvSpPr>
        <p:spPr>
          <a:xfrm>
            <a:off x="996950" y="728663"/>
            <a:ext cx="4860925" cy="3646487"/>
          </a:xfrm>
          <a:ln/>
        </p:spPr>
      </p:sp>
      <p:sp>
        <p:nvSpPr>
          <p:cNvPr id="133124" name="Rectangle 3"/>
          <p:cNvSpPr>
            <a:spLocks noGrp="1" noChangeArrowheads="1"/>
          </p:cNvSpPr>
          <p:nvPr>
            <p:ph type="body" idx="1"/>
          </p:nvPr>
        </p:nvSpPr>
        <p:spPr>
          <a:xfrm>
            <a:off x="914400" y="4617879"/>
            <a:ext cx="5029200" cy="4374833"/>
          </a:xfrm>
          <a:noFill/>
        </p:spPr>
        <p:txBody>
          <a:bodyPr/>
          <a:lstStyle/>
          <a:p>
            <a:pPr eaLnBrk="1" hangingPunct="1"/>
            <a:endParaRPr lang="zh-HK" altLang="zh-HK"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44588" y="838200"/>
            <a:ext cx="4568825" cy="3425825"/>
          </a:xfrm>
          <a:ln/>
        </p:spPr>
      </p:sp>
      <p:sp>
        <p:nvSpPr>
          <p:cNvPr id="159747"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144588" y="838200"/>
            <a:ext cx="4568825" cy="3425825"/>
          </a:xfrm>
          <a:ln/>
        </p:spPr>
      </p:sp>
      <p:sp>
        <p:nvSpPr>
          <p:cNvPr id="160771"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44588" y="838200"/>
            <a:ext cx="4568825" cy="3425825"/>
          </a:xfrm>
          <a:ln/>
        </p:spPr>
      </p:sp>
      <p:sp>
        <p:nvSpPr>
          <p:cNvPr id="161795"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44588" y="838200"/>
            <a:ext cx="4568825" cy="3425825"/>
          </a:xfrm>
          <a:ln/>
        </p:spPr>
      </p:sp>
      <p:sp>
        <p:nvSpPr>
          <p:cNvPr id="162819"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144588" y="838200"/>
            <a:ext cx="4568825" cy="3425825"/>
          </a:xfrm>
          <a:ln/>
        </p:spPr>
      </p:sp>
      <p:sp>
        <p:nvSpPr>
          <p:cNvPr id="166915"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50938" y="828675"/>
            <a:ext cx="4556125" cy="3416300"/>
          </a:xfrm>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44588" y="838200"/>
            <a:ext cx="4568825" cy="3425825"/>
          </a:xfrm>
          <a:ln/>
        </p:spPr>
      </p:sp>
      <p:sp>
        <p:nvSpPr>
          <p:cNvPr id="167939"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D78FB9F4-615E-442A-960D-C6CCBA08B4AC}" type="slidenum">
              <a:rPr lang="en-US" altLang="zh-TW">
                <a:solidFill>
                  <a:prstClr val="black"/>
                </a:solidFill>
              </a:rPr>
              <a:pPr eaLnBrk="1" hangingPunct="1"/>
              <a:t>72</a:t>
            </a:fld>
            <a:endParaRPr lang="en-US" altLang="zh-TW">
              <a:solidFill>
                <a:prstClr val="black"/>
              </a:solidFill>
            </a:endParaRPr>
          </a:p>
        </p:txBody>
      </p:sp>
      <p:sp>
        <p:nvSpPr>
          <p:cNvPr id="163843" name="Rectangle 2"/>
          <p:cNvSpPr>
            <a:spLocks noGrp="1" noRot="1" noChangeAspect="1" noChangeArrowheads="1" noTextEdit="1"/>
          </p:cNvSpPr>
          <p:nvPr>
            <p:ph type="sldImg"/>
          </p:nvPr>
        </p:nvSpPr>
        <p:spPr>
          <a:xfrm>
            <a:off x="1146175" y="838200"/>
            <a:ext cx="4565650" cy="3425825"/>
          </a:xfrm>
          <a:ln/>
        </p:spPr>
      </p:sp>
      <p:sp>
        <p:nvSpPr>
          <p:cNvPr id="163844" name="Rectangle 3"/>
          <p:cNvSpPr>
            <a:spLocks noGrp="1" noChangeArrowheads="1"/>
          </p:cNvSpPr>
          <p:nvPr>
            <p:ph type="body" idx="1"/>
          </p:nvPr>
        </p:nvSpPr>
        <p:spPr>
          <a:xfrm>
            <a:off x="914400" y="4621255"/>
            <a:ext cx="5029200" cy="4114908"/>
          </a:xfrm>
          <a:noFill/>
        </p:spPr>
        <p:txBody>
          <a:bodyPr/>
          <a:lstStyle/>
          <a:p>
            <a:pPr eaLnBrk="1" hangingPunct="1"/>
            <a:endParaRPr lang="zh-HK" altLang="zh-HK"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697CF40C-0C84-4A35-BF93-E20BFB7CA635}" type="slidenum">
              <a:rPr lang="en-US" altLang="zh-TW">
                <a:solidFill>
                  <a:srgbClr val="000000"/>
                </a:solidFill>
              </a:rPr>
              <a:pPr eaLnBrk="1" hangingPunct="1"/>
              <a:t>73</a:t>
            </a:fld>
            <a:endParaRPr lang="en-US" altLang="zh-TW">
              <a:solidFill>
                <a:srgbClr val="000000"/>
              </a:solidFill>
            </a:endParaRPr>
          </a:p>
        </p:txBody>
      </p:sp>
      <p:sp>
        <p:nvSpPr>
          <p:cNvPr id="164867" name="Rectangle 2"/>
          <p:cNvSpPr>
            <a:spLocks noGrp="1" noRot="1" noChangeAspect="1" noChangeArrowheads="1" noTextEdit="1"/>
          </p:cNvSpPr>
          <p:nvPr>
            <p:ph type="sldImg"/>
          </p:nvPr>
        </p:nvSpPr>
        <p:spPr>
          <a:xfrm>
            <a:off x="996950" y="728663"/>
            <a:ext cx="4860925" cy="3646487"/>
          </a:xfrm>
          <a:ln/>
        </p:spPr>
      </p:sp>
      <p:sp>
        <p:nvSpPr>
          <p:cNvPr id="164868" name="Rectangle 3"/>
          <p:cNvSpPr>
            <a:spLocks noGrp="1" noChangeArrowheads="1"/>
          </p:cNvSpPr>
          <p:nvPr>
            <p:ph type="body" idx="1"/>
          </p:nvPr>
        </p:nvSpPr>
        <p:spPr>
          <a:xfrm>
            <a:off x="914400" y="4617879"/>
            <a:ext cx="5029200" cy="4374833"/>
          </a:xfrm>
          <a:noFill/>
        </p:spPr>
        <p:txBody>
          <a:bodyPr/>
          <a:lstStyle/>
          <a:p>
            <a:pPr eaLnBrk="1" hangingPunct="1"/>
            <a:endParaRPr lang="zh-HK" altLang="zh-HK"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xfrm>
            <a:off x="3884613" y="9234070"/>
            <a:ext cx="2971800" cy="486093"/>
          </a:xfrm>
          <a:prstGeom prst="rect">
            <a:avLst/>
          </a:prstGeom>
          <a:noFill/>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23FF21C3-96EF-4BF3-8A0D-4829B73E4F4B}" type="slidenum">
              <a:rPr lang="en-US" altLang="zh-TW">
                <a:solidFill>
                  <a:prstClr val="black"/>
                </a:solidFill>
              </a:rPr>
              <a:pPr eaLnBrk="1" hangingPunct="1"/>
              <a:t>74</a:t>
            </a:fld>
            <a:endParaRPr lang="en-US" altLang="zh-TW">
              <a:solidFill>
                <a:prstClr val="black"/>
              </a:solidFill>
            </a:endParaRPr>
          </a:p>
        </p:txBody>
      </p:sp>
      <p:sp>
        <p:nvSpPr>
          <p:cNvPr id="165891" name="Rectangle 2"/>
          <p:cNvSpPr>
            <a:spLocks noGrp="1" noRot="1" noChangeAspect="1" noChangeArrowheads="1" noTextEdit="1"/>
          </p:cNvSpPr>
          <p:nvPr>
            <p:ph type="sldImg"/>
          </p:nvPr>
        </p:nvSpPr>
        <p:spPr>
          <a:xfrm>
            <a:off x="996950" y="728663"/>
            <a:ext cx="4860925" cy="3646487"/>
          </a:xfrm>
          <a:ln/>
        </p:spPr>
      </p:sp>
      <p:sp>
        <p:nvSpPr>
          <p:cNvPr id="165892" name="Rectangle 3"/>
          <p:cNvSpPr>
            <a:spLocks noGrp="1" noChangeArrowheads="1"/>
          </p:cNvSpPr>
          <p:nvPr>
            <p:ph type="body" idx="1"/>
          </p:nvPr>
        </p:nvSpPr>
        <p:spPr>
          <a:xfrm>
            <a:off x="914400" y="4617879"/>
            <a:ext cx="5029200" cy="4374833"/>
          </a:xfrm>
          <a:noFill/>
        </p:spPr>
        <p:txBody>
          <a:bodyPr/>
          <a:lstStyle/>
          <a:p>
            <a:pPr eaLnBrk="1" hangingPunct="1"/>
            <a:endParaRPr lang="zh-HK" altLang="zh-HK"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54113" y="828675"/>
            <a:ext cx="4554537" cy="3416300"/>
          </a:xfrm>
          <a:ln/>
        </p:spPr>
      </p:sp>
      <p:sp>
        <p:nvSpPr>
          <p:cNvPr id="171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HK" dirty="0" smtClean="0"/>
              <a:t>http://www.adherents.com/Religions_By_Adherents.html</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1154113" y="828675"/>
            <a:ext cx="4554537" cy="3416300"/>
          </a:xfrm>
          <a:ln/>
        </p:spPr>
      </p:sp>
      <p:sp>
        <p:nvSpPr>
          <p:cNvPr id="172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154113" y="828675"/>
            <a:ext cx="4554537" cy="3416300"/>
          </a:xfrm>
          <a:ln/>
        </p:spPr>
      </p:sp>
      <p:sp>
        <p:nvSpPr>
          <p:cNvPr id="173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1154113" y="828675"/>
            <a:ext cx="4554537" cy="3416300"/>
          </a:xfrm>
          <a:ln/>
        </p:spPr>
      </p:sp>
      <p:sp>
        <p:nvSpPr>
          <p:cNvPr id="174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998538" y="728663"/>
            <a:ext cx="4862512" cy="3646487"/>
          </a:xfrm>
          <a:ln/>
        </p:spPr>
      </p:sp>
      <p:sp>
        <p:nvSpPr>
          <p:cNvPr id="175107"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TW" smtClean="0"/>
              <a:t>http://210.0.141.99/integrated/Html/news/internationalnews/2008-4-4/328314731.html</a:t>
            </a:r>
          </a:p>
          <a:p>
            <a:endParaRPr lang="en-US" altLang="zh-TW"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998538" y="728663"/>
            <a:ext cx="4862512" cy="3646487"/>
          </a:xfrm>
          <a:ln/>
        </p:spPr>
      </p:sp>
      <p:sp>
        <p:nvSpPr>
          <p:cNvPr id="176131"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TW" smtClean="0"/>
              <a:t>http://www.religioustolerance.org/growth_isl_chr.htm  (sighted on 14.10.2010)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828675"/>
            <a:ext cx="4556125" cy="3416300"/>
          </a:xfrm>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998538" y="728663"/>
            <a:ext cx="4862512" cy="3646487"/>
          </a:xfrm>
          <a:ln/>
        </p:spPr>
      </p:sp>
      <p:sp>
        <p:nvSpPr>
          <p:cNvPr id="177155"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TW" smtClean="0"/>
              <a:t>Samuel Huntington, "</a:t>
            </a:r>
            <a:r>
              <a:rPr lang="en-US" altLang="zh-TW" i="1" smtClean="0"/>
              <a:t>The Clash of Civilizations and the remaking of world order,</a:t>
            </a:r>
            <a:r>
              <a:rPr lang="en-US" altLang="zh-TW" smtClean="0"/>
              <a:t>" Touchstone Books, (1998), Pages 65 to 66.This is a controversial book which argues that world divisions in the future will be based on culture, ethnicity and religion.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998538" y="728663"/>
            <a:ext cx="4862512" cy="3646487"/>
          </a:xfrm>
          <a:ln/>
        </p:spPr>
      </p:sp>
      <p:sp>
        <p:nvSpPr>
          <p:cNvPr id="17817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CN" smtClean="0"/>
              <a:t>The End of Europe?</a:t>
            </a:r>
            <a:endParaRPr lang="en-US" altLang="zh-TW" smtClean="0">
              <a:hlinkClick r:id="rId3"/>
            </a:endParaRPr>
          </a:p>
          <a:p>
            <a:r>
              <a:rPr lang="en-US" altLang="zh-TW" smtClean="0">
                <a:hlinkClick r:id="rId3"/>
              </a:rPr>
              <a:t>http://www.aei.org/publications/pubID.20045,filter.all/pub_detail.asp</a:t>
            </a:r>
            <a:endParaRPr lang="en-US" altLang="zh-TW" smtClean="0"/>
          </a:p>
          <a:p>
            <a:r>
              <a:rPr lang="en-US" altLang="zh-TW" smtClean="0"/>
              <a:t>http://www.travelbrochuregraphics.com/extra/end_of_europe.htm (sighted on 14.10.2010)</a:t>
            </a:r>
          </a:p>
          <a:p>
            <a:r>
              <a:rPr lang="zh-TW" altLang="en-US" smtClean="0"/>
              <a:t>專家預言：歐洲將被伊斯蘭世界所吞沒</a:t>
            </a:r>
            <a:r>
              <a:rPr lang="zh-CN" altLang="en-US" smtClean="0"/>
              <a:t> </a:t>
            </a:r>
            <a:endParaRPr lang="zh-TW" altLang="en-US" smtClean="0"/>
          </a:p>
          <a:p>
            <a:r>
              <a:rPr lang="zh-TW" altLang="en-US" smtClean="0"/>
              <a:t>作者：文摘　　　　　　　　　　錄入於 </a:t>
            </a:r>
            <a:r>
              <a:rPr lang="en-US" altLang="zh-TW" smtClean="0"/>
              <a:t>March 13, 2004 </a:t>
            </a:r>
            <a:endParaRPr lang="en-US" altLang="zh-TW" smtClean="0">
              <a:hlinkClick r:id="rId4"/>
            </a:endParaRPr>
          </a:p>
          <a:p>
            <a:r>
              <a:rPr lang="en-US" altLang="zh-TW" smtClean="0">
                <a:hlinkClick r:id="rId4"/>
              </a:rPr>
              <a:t>http://www.linlins.com/news/2004/2004-03-13-07-32-27.shtml</a:t>
            </a:r>
            <a:endParaRPr lang="en-US" altLang="zh-TW"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998538" y="728663"/>
            <a:ext cx="4862512" cy="3646487"/>
          </a:xfrm>
          <a:ln/>
        </p:spPr>
      </p:sp>
      <p:sp>
        <p:nvSpPr>
          <p:cNvPr id="179203"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CN" smtClean="0"/>
              <a:t>The End of Europe?</a:t>
            </a:r>
            <a:endParaRPr lang="en-US" altLang="zh-TW" smtClean="0">
              <a:hlinkClick r:id="rId3"/>
            </a:endParaRPr>
          </a:p>
          <a:p>
            <a:r>
              <a:rPr lang="en-US" altLang="zh-TW" smtClean="0">
                <a:hlinkClick r:id="rId3"/>
              </a:rPr>
              <a:t>http://www.aei.org/publications/pubID.20045,filter.all/pub_detail.asp</a:t>
            </a:r>
            <a:endParaRPr lang="en-US" altLang="zh-TW" smtClean="0"/>
          </a:p>
          <a:p>
            <a:r>
              <a:rPr lang="zh-TW" altLang="en-US" smtClean="0"/>
              <a:t>專家預言：歐洲將被伊斯蘭世界所吞沒</a:t>
            </a:r>
            <a:r>
              <a:rPr lang="zh-CN" altLang="en-US" smtClean="0"/>
              <a:t> </a:t>
            </a:r>
            <a:endParaRPr lang="zh-TW" altLang="en-US" smtClean="0"/>
          </a:p>
          <a:p>
            <a:r>
              <a:rPr lang="zh-TW" altLang="en-US" smtClean="0"/>
              <a:t>作者：文摘　　　　　　　　　　錄入於 </a:t>
            </a:r>
            <a:r>
              <a:rPr lang="en-US" altLang="zh-TW" smtClean="0"/>
              <a:t>March 13, 2004 </a:t>
            </a:r>
            <a:endParaRPr lang="en-US" altLang="zh-TW" smtClean="0">
              <a:hlinkClick r:id="rId4"/>
            </a:endParaRPr>
          </a:p>
          <a:p>
            <a:r>
              <a:rPr lang="en-US" altLang="zh-TW" smtClean="0">
                <a:hlinkClick r:id="rId4"/>
              </a:rPr>
              <a:t>http://www.linlins.com/news/2004/2004-03-13-07-32-27.shtml</a:t>
            </a:r>
            <a:endParaRPr lang="en-US" altLang="zh-TW"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998538" y="728663"/>
            <a:ext cx="4862512" cy="3646487"/>
          </a:xfrm>
          <a:ln/>
        </p:spPr>
      </p:sp>
      <p:sp>
        <p:nvSpPr>
          <p:cNvPr id="180227"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CN" smtClean="0"/>
              <a:t>The End of Europe?</a:t>
            </a:r>
            <a:endParaRPr lang="en-US" altLang="zh-TW" smtClean="0">
              <a:hlinkClick r:id="rId3"/>
            </a:endParaRPr>
          </a:p>
          <a:p>
            <a:r>
              <a:rPr lang="en-US" altLang="zh-TW" smtClean="0">
                <a:hlinkClick r:id="rId3"/>
              </a:rPr>
              <a:t>http://www.aei.org/publications/pubID.20045,filter.all/pub_detail.asp</a:t>
            </a:r>
            <a:endParaRPr lang="en-US" altLang="zh-TW" smtClean="0"/>
          </a:p>
          <a:p>
            <a:r>
              <a:rPr lang="zh-TW" altLang="en-US" smtClean="0"/>
              <a:t>專家預言：歐洲將被伊斯蘭世界所吞沒</a:t>
            </a:r>
            <a:r>
              <a:rPr lang="zh-CN" altLang="en-US" smtClean="0"/>
              <a:t> </a:t>
            </a:r>
            <a:endParaRPr lang="zh-TW" altLang="en-US" smtClean="0"/>
          </a:p>
          <a:p>
            <a:r>
              <a:rPr lang="zh-TW" altLang="en-US" smtClean="0"/>
              <a:t>作者：文摘　　　　　　　　　　錄入於 </a:t>
            </a:r>
            <a:r>
              <a:rPr lang="en-US" altLang="zh-TW" smtClean="0"/>
              <a:t>March 13, 2004 </a:t>
            </a:r>
            <a:endParaRPr lang="en-US" altLang="zh-TW" smtClean="0">
              <a:hlinkClick r:id="rId4"/>
            </a:endParaRPr>
          </a:p>
          <a:p>
            <a:r>
              <a:rPr lang="en-US" altLang="zh-TW" smtClean="0">
                <a:hlinkClick r:id="rId4"/>
              </a:rPr>
              <a:t>http://www.linlins.com/news/2004/2004-03-13-07-32-27.shtml</a:t>
            </a:r>
            <a:endParaRPr lang="en-US" altLang="zh-TW"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998538" y="728663"/>
            <a:ext cx="4862512" cy="3646487"/>
          </a:xfrm>
          <a:ln/>
        </p:spPr>
      </p:sp>
      <p:sp>
        <p:nvSpPr>
          <p:cNvPr id="181251"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998538" y="728663"/>
            <a:ext cx="4862512" cy="3646487"/>
          </a:xfrm>
          <a:ln/>
        </p:spPr>
      </p:sp>
      <p:sp>
        <p:nvSpPr>
          <p:cNvPr id="182275"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996950" y="728663"/>
            <a:ext cx="4862513" cy="3646487"/>
          </a:xfrm>
          <a:solidFill>
            <a:srgbClr val="FFFFFF"/>
          </a:solidFill>
          <a:ln/>
        </p:spPr>
      </p:sp>
      <p:sp>
        <p:nvSpPr>
          <p:cNvPr id="183299" name="Rectangle 3"/>
          <p:cNvSpPr>
            <a:spLocks noGrp="1" noChangeArrowheads="1"/>
          </p:cNvSpPr>
          <p:nvPr>
            <p:ph type="body" idx="1"/>
          </p:nvPr>
        </p:nvSpPr>
        <p:spPr>
          <a:xfrm>
            <a:off x="685800" y="4618038"/>
            <a:ext cx="5486400" cy="437515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828675"/>
            <a:ext cx="4556125" cy="3416300"/>
          </a:xfrm>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996950" y="728663"/>
            <a:ext cx="4862513" cy="3646487"/>
          </a:xfrm>
          <a:solidFill>
            <a:srgbClr val="FFFFFF"/>
          </a:solidFill>
          <a:ln/>
        </p:spPr>
      </p:sp>
      <p:sp>
        <p:nvSpPr>
          <p:cNvPr id="122883" name="Rectangle 3"/>
          <p:cNvSpPr>
            <a:spLocks noGrp="1" noChangeArrowheads="1"/>
          </p:cNvSpPr>
          <p:nvPr>
            <p:ph type="body" idx="1"/>
          </p:nvPr>
        </p:nvSpPr>
        <p:spPr>
          <a:xfrm>
            <a:off x="914400" y="4618038"/>
            <a:ext cx="5029200" cy="4375150"/>
          </a:xfrm>
          <a:solidFill>
            <a:srgbClr val="FFFFFF"/>
          </a:solidFill>
          <a:ln>
            <a:solidFill>
              <a:srgbClr val="000000"/>
            </a:solidFill>
          </a:ln>
        </p:spPr>
        <p:txBody>
          <a:bodyPr/>
          <a:lstStyle/>
          <a:p>
            <a:endParaRPr lang="en-US" altLang="zh-H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Tree>
    <p:extLst>
      <p:ext uri="{BB962C8B-B14F-4D97-AF65-F5344CB8AC3E}">
        <p14:creationId xmlns:p14="http://schemas.microsoft.com/office/powerpoint/2010/main" val="2633380603"/>
      </p:ext>
    </p:extLst>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1728464797"/>
      </p:ext>
    </p:extLst>
  </p:cSld>
  <p:clrMapOvr>
    <a:masterClrMapping/>
  </p:clrMapOvr>
  <p:transition>
    <p:strips dir="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C1C0A7-0F2A-4B66-A039-C1BB311B834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653475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292512-9564-4995-927A-BBDAE432011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796906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0C0EAB55-5976-4EAD-B35A-8D51E7F2FCA1}" type="datetimeFigureOut">
              <a:rPr lang="zh-HK" altLang="en-US" smtClean="0">
                <a:solidFill>
                  <a:prstClr val="black">
                    <a:tint val="75000"/>
                  </a:prstClr>
                </a:solidFill>
              </a:rPr>
              <a:pPr/>
              <a:t>26/4/2014</a:t>
            </a:fld>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A8B6E632-1C8B-4AE9-9980-317D3CFD037D}"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9592934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0C0EAB55-5976-4EAD-B35A-8D51E7F2FCA1}" type="datetimeFigureOut">
              <a:rPr lang="zh-HK" altLang="en-US" smtClean="0">
                <a:solidFill>
                  <a:prstClr val="black">
                    <a:tint val="75000"/>
                  </a:prstClr>
                </a:solidFill>
              </a:rPr>
              <a:pPr/>
              <a:t>26/4/2014</a:t>
            </a:fld>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A8B6E632-1C8B-4AE9-9980-317D3CFD037D}"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9659558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C0EAB55-5976-4EAD-B35A-8D51E7F2FCA1}" type="datetimeFigureOut">
              <a:rPr lang="zh-HK" altLang="en-US" smtClean="0">
                <a:solidFill>
                  <a:prstClr val="black">
                    <a:tint val="75000"/>
                  </a:prstClr>
                </a:solidFill>
              </a:rPr>
              <a:pPr/>
              <a:t>26/4/2014</a:t>
            </a:fld>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A8B6E632-1C8B-4AE9-9980-317D3CFD037D}"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9834349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0C0EAB55-5976-4EAD-B35A-8D51E7F2FCA1}" type="datetimeFigureOut">
              <a:rPr lang="zh-HK" altLang="en-US" smtClean="0">
                <a:solidFill>
                  <a:prstClr val="black">
                    <a:tint val="75000"/>
                  </a:prstClr>
                </a:solidFill>
              </a:rPr>
              <a:pPr/>
              <a:t>26/4/2014</a:t>
            </a:fld>
            <a:endParaRPr lang="zh-HK"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HK"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A8B6E632-1C8B-4AE9-9980-317D3CFD037D}"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29416380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0C0EAB55-5976-4EAD-B35A-8D51E7F2FCA1}" type="datetimeFigureOut">
              <a:rPr lang="zh-HK" altLang="en-US" smtClean="0">
                <a:solidFill>
                  <a:prstClr val="black">
                    <a:tint val="75000"/>
                  </a:prstClr>
                </a:solidFill>
              </a:rPr>
              <a:pPr/>
              <a:t>26/4/2014</a:t>
            </a:fld>
            <a:endParaRPr lang="zh-HK"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HK"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A8B6E632-1C8B-4AE9-9980-317D3CFD037D}"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21214090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0C0EAB55-5976-4EAD-B35A-8D51E7F2FCA1}" type="datetimeFigureOut">
              <a:rPr lang="zh-HK" altLang="en-US" smtClean="0">
                <a:solidFill>
                  <a:prstClr val="black">
                    <a:tint val="75000"/>
                  </a:prstClr>
                </a:solidFill>
              </a:rPr>
              <a:pPr/>
              <a:t>26/4/2014</a:t>
            </a:fld>
            <a:endParaRPr lang="zh-HK"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HK"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8B6E632-1C8B-4AE9-9980-317D3CFD037D}"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5183333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C0EAB55-5976-4EAD-B35A-8D51E7F2FCA1}" type="datetimeFigureOut">
              <a:rPr lang="zh-HK" altLang="en-US" smtClean="0">
                <a:solidFill>
                  <a:prstClr val="black">
                    <a:tint val="75000"/>
                  </a:prstClr>
                </a:solidFill>
              </a:rPr>
              <a:pPr/>
              <a:t>26/4/2014</a:t>
            </a:fld>
            <a:endParaRPr lang="zh-HK"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HK"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A8B6E632-1C8B-4AE9-9980-317D3CFD037D}"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5474598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C0EAB55-5976-4EAD-B35A-8D51E7F2FCA1}" type="datetimeFigureOut">
              <a:rPr lang="zh-HK" altLang="en-US" smtClean="0">
                <a:solidFill>
                  <a:prstClr val="black">
                    <a:tint val="75000"/>
                  </a:prstClr>
                </a:solidFill>
              </a:rPr>
              <a:pPr/>
              <a:t>26/4/2014</a:t>
            </a:fld>
            <a:endParaRPr lang="zh-HK"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HK"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A8B6E632-1C8B-4AE9-9980-317D3CFD037D}"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217032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1540765401"/>
      </p:ext>
    </p:extLst>
  </p:cSld>
  <p:clrMapOvr>
    <a:masterClrMapping/>
  </p:clrMapOvr>
  <p:transition>
    <p:strips dir="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C0EAB55-5976-4EAD-B35A-8D51E7F2FCA1}" type="datetimeFigureOut">
              <a:rPr lang="zh-HK" altLang="en-US" smtClean="0">
                <a:solidFill>
                  <a:prstClr val="black">
                    <a:tint val="75000"/>
                  </a:prstClr>
                </a:solidFill>
              </a:rPr>
              <a:pPr/>
              <a:t>26/4/2014</a:t>
            </a:fld>
            <a:endParaRPr lang="zh-HK"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HK"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A8B6E632-1C8B-4AE9-9980-317D3CFD037D}"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8218983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0C0EAB55-5976-4EAD-B35A-8D51E7F2FCA1}" type="datetimeFigureOut">
              <a:rPr lang="zh-HK" altLang="en-US" smtClean="0">
                <a:solidFill>
                  <a:prstClr val="black">
                    <a:tint val="75000"/>
                  </a:prstClr>
                </a:solidFill>
              </a:rPr>
              <a:pPr/>
              <a:t>26/4/2014</a:t>
            </a:fld>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A8B6E632-1C8B-4AE9-9980-317D3CFD037D}"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4292374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0C0EAB55-5976-4EAD-B35A-8D51E7F2FCA1}" type="datetimeFigureOut">
              <a:rPr lang="zh-HK" altLang="en-US" smtClean="0">
                <a:solidFill>
                  <a:prstClr val="black">
                    <a:tint val="75000"/>
                  </a:prstClr>
                </a:solidFill>
              </a:rPr>
              <a:pPr/>
              <a:t>26/4/2014</a:t>
            </a:fld>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A8B6E632-1C8B-4AE9-9980-317D3CFD037D}"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4842609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29436-48A2-4AE6-85DF-038F049DD0F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6503855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273284-0C35-47BB-888C-3CFB7A89B39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0342824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B1ABF-2DB0-4A20-BC5F-80C87D4A979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698390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F8A5AB-F7FE-4DDB-BB40-E9C9885FCB9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951683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17CEF0-4533-48A2-8678-B58D99B80A4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1952533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C51E19-E364-4277-B74F-DFA6CE90BBB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5551744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41630B-CC2A-40B4-AB77-F2B307FAAAE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2514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en-US"/>
          </a:p>
        </p:txBody>
      </p:sp>
      <p:sp>
        <p:nvSpPr>
          <p:cNvPr id="3" name="圖表版面配置區 2"/>
          <p:cNvSpPr>
            <a:spLocks noGrp="1"/>
          </p:cNvSpPr>
          <p:nvPr>
            <p:ph type="chart"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3412600575"/>
      </p:ext>
    </p:extLst>
  </p:cSld>
  <p:clrMapOvr>
    <a:masterClrMapping/>
  </p:clrMapOvr>
  <p:transition>
    <p:strips dir="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D70953-A885-4D2C-A7A8-AFBC54D6944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435956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9B4C44-41CC-450C-A9B6-07CFE1CD943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0662777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93B2A2-E4A6-43AF-A008-4CBE52E5BFB3}"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5092160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BE96FE-B9B7-4EC2-A554-E9A3F841302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9406118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29436-48A2-4AE6-85DF-038F049DD0F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5886331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273284-0C35-47BB-888C-3CFB7A89B39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505982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B1ABF-2DB0-4A20-BC5F-80C87D4A979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7957414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F8A5AB-F7FE-4DDB-BB40-E9C9885FCB9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8559912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17CEF0-4533-48A2-8678-B58D99B80A4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8613321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C51E19-E364-4277-B74F-DFA6CE90BBB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110853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Tree>
    <p:extLst>
      <p:ext uri="{BB962C8B-B14F-4D97-AF65-F5344CB8AC3E}">
        <p14:creationId xmlns:p14="http://schemas.microsoft.com/office/powerpoint/2010/main" val="568381309"/>
      </p:ext>
    </p:extLst>
  </p:cSld>
  <p:clrMapOvr>
    <a:masterClrMapping/>
  </p:clrMapOvr>
  <p:transition>
    <p:strips dir="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41630B-CC2A-40B4-AB77-F2B307FAAAE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68705168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D70953-A885-4D2C-A7A8-AFBC54D6944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1910727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9B4C44-41CC-450C-A9B6-07CFE1CD943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5203710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93B2A2-E4A6-43AF-A008-4CBE52E5BFB3}"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8367335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BE96FE-B9B7-4EC2-A554-E9A3F841302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2133690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884136-CEE2-490A-8071-4F2593D0AB5F}" type="slidenum">
              <a:rPr lang="zh-TW" altLang="tr-TR">
                <a:solidFill>
                  <a:srgbClr val="000000"/>
                </a:solidFill>
              </a:rPr>
              <a:pPr>
                <a:defRPr/>
              </a:pPr>
              <a:t>‹#›</a:t>
            </a:fld>
            <a:endParaRPr lang="tr-TR" altLang="zh-TW">
              <a:solidFill>
                <a:srgbClr val="000000"/>
              </a:solidFill>
            </a:endParaRPr>
          </a:p>
        </p:txBody>
      </p:sp>
    </p:spTree>
    <p:extLst>
      <p:ext uri="{BB962C8B-B14F-4D97-AF65-F5344CB8AC3E}">
        <p14:creationId xmlns:p14="http://schemas.microsoft.com/office/powerpoint/2010/main" val="373883533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CA31A0-938F-4955-B34E-D7A3621C4DC0}" type="slidenum">
              <a:rPr lang="zh-TW" altLang="tr-TR">
                <a:solidFill>
                  <a:srgbClr val="000000"/>
                </a:solidFill>
              </a:rPr>
              <a:pPr>
                <a:defRPr/>
              </a:pPr>
              <a:t>‹#›</a:t>
            </a:fld>
            <a:endParaRPr lang="tr-TR" altLang="zh-TW">
              <a:solidFill>
                <a:srgbClr val="000000"/>
              </a:solidFill>
            </a:endParaRPr>
          </a:p>
        </p:txBody>
      </p:sp>
    </p:spTree>
    <p:extLst>
      <p:ext uri="{BB962C8B-B14F-4D97-AF65-F5344CB8AC3E}">
        <p14:creationId xmlns:p14="http://schemas.microsoft.com/office/powerpoint/2010/main" val="274433599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8CFAE4-DD1F-4D69-AA99-4A4FE4B066DE}" type="slidenum">
              <a:rPr lang="zh-TW" altLang="tr-TR">
                <a:solidFill>
                  <a:srgbClr val="000000"/>
                </a:solidFill>
              </a:rPr>
              <a:pPr>
                <a:defRPr/>
              </a:pPr>
              <a:t>‹#›</a:t>
            </a:fld>
            <a:endParaRPr lang="tr-TR" altLang="zh-TW">
              <a:solidFill>
                <a:srgbClr val="000000"/>
              </a:solidFill>
            </a:endParaRPr>
          </a:p>
        </p:txBody>
      </p:sp>
    </p:spTree>
    <p:extLst>
      <p:ext uri="{BB962C8B-B14F-4D97-AF65-F5344CB8AC3E}">
        <p14:creationId xmlns:p14="http://schemas.microsoft.com/office/powerpoint/2010/main" val="262975949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394735-3933-4246-805A-85558069C301}" type="slidenum">
              <a:rPr lang="zh-TW" altLang="tr-TR">
                <a:solidFill>
                  <a:srgbClr val="000000"/>
                </a:solidFill>
              </a:rPr>
              <a:pPr>
                <a:defRPr/>
              </a:pPr>
              <a:t>‹#›</a:t>
            </a:fld>
            <a:endParaRPr lang="tr-TR" altLang="zh-TW">
              <a:solidFill>
                <a:srgbClr val="000000"/>
              </a:solidFill>
            </a:endParaRPr>
          </a:p>
        </p:txBody>
      </p:sp>
    </p:spTree>
    <p:extLst>
      <p:ext uri="{BB962C8B-B14F-4D97-AF65-F5344CB8AC3E}">
        <p14:creationId xmlns:p14="http://schemas.microsoft.com/office/powerpoint/2010/main" val="77231676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tr-TR"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1B223EA-C4DA-4D9C-A116-825B99EC642C}" type="slidenum">
              <a:rPr lang="zh-TW" altLang="tr-TR">
                <a:solidFill>
                  <a:srgbClr val="000000"/>
                </a:solidFill>
              </a:rPr>
              <a:pPr>
                <a:defRPr/>
              </a:pPr>
              <a:t>‹#›</a:t>
            </a:fld>
            <a:endParaRPr lang="tr-TR" altLang="zh-TW">
              <a:solidFill>
                <a:srgbClr val="000000"/>
              </a:solidFill>
            </a:endParaRPr>
          </a:p>
        </p:txBody>
      </p:sp>
    </p:spTree>
    <p:extLst>
      <p:ext uri="{BB962C8B-B14F-4D97-AF65-F5344CB8AC3E}">
        <p14:creationId xmlns:p14="http://schemas.microsoft.com/office/powerpoint/2010/main" val="13917675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1791030914"/>
      </p:ext>
    </p:extLst>
  </p:cSld>
  <p:clrMapOvr>
    <a:masterClrMapping/>
  </p:clrMapOvr>
  <p:transition>
    <p:strips dir="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0D1FF7-39BD-4539-A3CE-C4E8172E8515}" type="slidenum">
              <a:rPr lang="zh-TW" altLang="tr-TR">
                <a:solidFill>
                  <a:srgbClr val="000000"/>
                </a:solidFill>
              </a:rPr>
              <a:pPr>
                <a:defRPr/>
              </a:pPr>
              <a:t>‹#›</a:t>
            </a:fld>
            <a:endParaRPr lang="tr-TR" altLang="zh-TW">
              <a:solidFill>
                <a:srgbClr val="000000"/>
              </a:solidFill>
            </a:endParaRPr>
          </a:p>
        </p:txBody>
      </p:sp>
    </p:spTree>
    <p:extLst>
      <p:ext uri="{BB962C8B-B14F-4D97-AF65-F5344CB8AC3E}">
        <p14:creationId xmlns:p14="http://schemas.microsoft.com/office/powerpoint/2010/main" val="246748663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EBA5FED-AF2F-4719-852D-A1586FD24E7B}" type="slidenum">
              <a:rPr lang="zh-TW" altLang="tr-TR">
                <a:solidFill>
                  <a:srgbClr val="000000"/>
                </a:solidFill>
              </a:rPr>
              <a:pPr>
                <a:defRPr/>
              </a:pPr>
              <a:t>‹#›</a:t>
            </a:fld>
            <a:endParaRPr lang="tr-TR" altLang="zh-TW">
              <a:solidFill>
                <a:srgbClr val="000000"/>
              </a:solidFill>
            </a:endParaRPr>
          </a:p>
        </p:txBody>
      </p:sp>
    </p:spTree>
    <p:extLst>
      <p:ext uri="{BB962C8B-B14F-4D97-AF65-F5344CB8AC3E}">
        <p14:creationId xmlns:p14="http://schemas.microsoft.com/office/powerpoint/2010/main" val="156218287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F232F9-F4B3-4808-9B78-98103F708C2F}" type="slidenum">
              <a:rPr lang="zh-TW" altLang="tr-TR">
                <a:solidFill>
                  <a:srgbClr val="000000"/>
                </a:solidFill>
              </a:rPr>
              <a:pPr>
                <a:defRPr/>
              </a:pPr>
              <a:t>‹#›</a:t>
            </a:fld>
            <a:endParaRPr lang="tr-TR" altLang="zh-TW">
              <a:solidFill>
                <a:srgbClr val="000000"/>
              </a:solidFill>
            </a:endParaRPr>
          </a:p>
        </p:txBody>
      </p:sp>
    </p:spTree>
    <p:extLst>
      <p:ext uri="{BB962C8B-B14F-4D97-AF65-F5344CB8AC3E}">
        <p14:creationId xmlns:p14="http://schemas.microsoft.com/office/powerpoint/2010/main" val="412700482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A196F-C0B7-4C00-AD33-D170A6B16488}" type="slidenum">
              <a:rPr lang="zh-TW" altLang="tr-TR">
                <a:solidFill>
                  <a:srgbClr val="000000"/>
                </a:solidFill>
              </a:rPr>
              <a:pPr>
                <a:defRPr/>
              </a:pPr>
              <a:t>‹#›</a:t>
            </a:fld>
            <a:endParaRPr lang="tr-TR" altLang="zh-TW">
              <a:solidFill>
                <a:srgbClr val="000000"/>
              </a:solidFill>
            </a:endParaRPr>
          </a:p>
        </p:txBody>
      </p:sp>
    </p:spTree>
    <p:extLst>
      <p:ext uri="{BB962C8B-B14F-4D97-AF65-F5344CB8AC3E}">
        <p14:creationId xmlns:p14="http://schemas.microsoft.com/office/powerpoint/2010/main" val="792559913"/>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B2BCC-809E-43F2-A952-13E2C4B62F8B}" type="slidenum">
              <a:rPr lang="zh-TW" altLang="tr-TR">
                <a:solidFill>
                  <a:srgbClr val="000000"/>
                </a:solidFill>
              </a:rPr>
              <a:pPr>
                <a:defRPr/>
              </a:pPr>
              <a:t>‹#›</a:t>
            </a:fld>
            <a:endParaRPr lang="tr-TR" altLang="zh-TW">
              <a:solidFill>
                <a:srgbClr val="000000"/>
              </a:solidFill>
            </a:endParaRPr>
          </a:p>
        </p:txBody>
      </p:sp>
    </p:spTree>
    <p:extLst>
      <p:ext uri="{BB962C8B-B14F-4D97-AF65-F5344CB8AC3E}">
        <p14:creationId xmlns:p14="http://schemas.microsoft.com/office/powerpoint/2010/main" val="877768148"/>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D1D78F-A786-459B-90C1-A79E8C6434AF}" type="slidenum">
              <a:rPr lang="zh-TW" altLang="tr-TR">
                <a:solidFill>
                  <a:srgbClr val="000000"/>
                </a:solidFill>
              </a:rPr>
              <a:pPr>
                <a:defRPr/>
              </a:pPr>
              <a:t>‹#›</a:t>
            </a:fld>
            <a:endParaRPr lang="tr-TR" altLang="zh-TW">
              <a:solidFill>
                <a:srgbClr val="000000"/>
              </a:solidFill>
            </a:endParaRPr>
          </a:p>
        </p:txBody>
      </p:sp>
    </p:spTree>
    <p:extLst>
      <p:ext uri="{BB962C8B-B14F-4D97-AF65-F5344CB8AC3E}">
        <p14:creationId xmlns:p14="http://schemas.microsoft.com/office/powerpoint/2010/main" val="258816667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195102155"/>
      </p:ext>
    </p:extLst>
  </p:cSld>
  <p:clrMapOvr>
    <a:masterClrMapping/>
  </p:clrMapOvr>
  <p:transition>
    <p:strips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78185483"/>
      </p:ext>
    </p:extLst>
  </p:cSld>
  <p:clrMapOvr>
    <a:masterClrMapping/>
  </p:clrMapOvr>
  <p:transition>
    <p:strips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2832628719"/>
      </p:ext>
    </p:extLst>
  </p:cSld>
  <p:clrMapOvr>
    <a:masterClrMapping/>
  </p:clrMapOvr>
  <p:transition>
    <p:strips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1557691480"/>
      </p:ext>
    </p:extLst>
  </p:cSld>
  <p:clrMapOvr>
    <a:masterClrMapping/>
  </p:clrMapOvr>
  <p:transition>
    <p:strips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701754"/>
      </p:ext>
    </p:extLst>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3587448809"/>
      </p:ext>
    </p:extLst>
  </p:cSld>
  <p:clrMapOvr>
    <a:masterClrMapping/>
  </p:clrMapOvr>
  <p:transition>
    <p:strips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913825311"/>
      </p:ext>
    </p:extLst>
  </p:cSld>
  <p:clrMapOvr>
    <a:masterClrMapping/>
  </p:clrMapOvr>
  <p:transition>
    <p:strips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179567459"/>
      </p:ext>
    </p:extLst>
  </p:cSld>
  <p:clrMapOvr>
    <a:masterClrMapping/>
  </p:clrMapOvr>
  <p:transition>
    <p:strips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2028191409"/>
      </p:ext>
    </p:extLst>
  </p:cSld>
  <p:clrMapOvr>
    <a:masterClrMapping/>
  </p:clrMapOvr>
  <p:transition>
    <p:strips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3332492891"/>
      </p:ext>
    </p:extLst>
  </p:cSld>
  <p:clrMapOvr>
    <a:masterClrMapping/>
  </p:clrMapOvr>
  <p:transition>
    <p:strips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en-US"/>
          </a:p>
        </p:txBody>
      </p:sp>
      <p:sp>
        <p:nvSpPr>
          <p:cNvPr id="3" name="圖表版面配置區 2"/>
          <p:cNvSpPr>
            <a:spLocks noGrp="1"/>
          </p:cNvSpPr>
          <p:nvPr>
            <p:ph type="chart"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395154055"/>
      </p:ext>
    </p:extLst>
  </p:cSld>
  <p:clrMapOvr>
    <a:masterClrMapping/>
  </p:clrMapOvr>
  <p:transition>
    <p:strips dir="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D897099-ED60-44FE-8505-71579081037D}" type="slidenum">
              <a:rPr lang="en-US" altLang="zh-TW"/>
              <a:pPr>
                <a:defRPr/>
              </a:pPr>
              <a:t>‹#›</a:t>
            </a:fld>
            <a:endParaRPr lang="en-US" altLang="zh-TW"/>
          </a:p>
        </p:txBody>
      </p:sp>
    </p:spTree>
    <p:extLst>
      <p:ext uri="{BB962C8B-B14F-4D97-AF65-F5344CB8AC3E}">
        <p14:creationId xmlns:p14="http://schemas.microsoft.com/office/powerpoint/2010/main" val="1721153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38EA1C7-BB95-4D33-A5BF-6A49414D0317}" type="slidenum">
              <a:rPr lang="en-US" altLang="zh-TW"/>
              <a:pPr>
                <a:defRPr/>
              </a:pPr>
              <a:t>‹#›</a:t>
            </a:fld>
            <a:endParaRPr lang="en-US" altLang="zh-TW"/>
          </a:p>
        </p:txBody>
      </p:sp>
    </p:spTree>
    <p:extLst>
      <p:ext uri="{BB962C8B-B14F-4D97-AF65-F5344CB8AC3E}">
        <p14:creationId xmlns:p14="http://schemas.microsoft.com/office/powerpoint/2010/main" val="2953049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DC0F038-0604-4A0A-BEFC-1977610F3A1C}" type="slidenum">
              <a:rPr lang="en-US" altLang="zh-TW"/>
              <a:pPr>
                <a:defRPr/>
              </a:pPr>
              <a:t>‹#›</a:t>
            </a:fld>
            <a:endParaRPr lang="en-US" altLang="zh-TW"/>
          </a:p>
        </p:txBody>
      </p:sp>
    </p:spTree>
    <p:extLst>
      <p:ext uri="{BB962C8B-B14F-4D97-AF65-F5344CB8AC3E}">
        <p14:creationId xmlns:p14="http://schemas.microsoft.com/office/powerpoint/2010/main" val="903173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A746186-0C3A-450B-94AA-07F1F188FD8E}" type="slidenum">
              <a:rPr lang="en-US" altLang="zh-TW"/>
              <a:pPr>
                <a:defRPr/>
              </a:pPr>
              <a:t>‹#›</a:t>
            </a:fld>
            <a:endParaRPr lang="en-US" altLang="zh-TW"/>
          </a:p>
        </p:txBody>
      </p:sp>
    </p:spTree>
    <p:extLst>
      <p:ext uri="{BB962C8B-B14F-4D97-AF65-F5344CB8AC3E}">
        <p14:creationId xmlns:p14="http://schemas.microsoft.com/office/powerpoint/2010/main" val="1095143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424B5A52-B290-44E2-92E7-FF0B93B313F3}" type="slidenum">
              <a:rPr lang="en-US" altLang="zh-TW"/>
              <a:pPr>
                <a:defRPr/>
              </a:pPr>
              <a:t>‹#›</a:t>
            </a:fld>
            <a:endParaRPr lang="en-US" altLang="zh-TW"/>
          </a:p>
        </p:txBody>
      </p:sp>
    </p:spTree>
    <p:extLst>
      <p:ext uri="{BB962C8B-B14F-4D97-AF65-F5344CB8AC3E}">
        <p14:creationId xmlns:p14="http://schemas.microsoft.com/office/powerpoint/2010/main" val="416177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375319950"/>
      </p:ext>
    </p:extLst>
  </p:cSld>
  <p:clrMapOvr>
    <a:masterClrMapping/>
  </p:clrMapOvr>
  <p:transition>
    <p:strips dir="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00826286-1377-4F8E-BE44-FA1574AD8027}" type="slidenum">
              <a:rPr lang="en-US" altLang="zh-TW"/>
              <a:pPr>
                <a:defRPr/>
              </a:pPr>
              <a:t>‹#›</a:t>
            </a:fld>
            <a:endParaRPr lang="en-US" altLang="zh-TW"/>
          </a:p>
        </p:txBody>
      </p:sp>
    </p:spTree>
    <p:extLst>
      <p:ext uri="{BB962C8B-B14F-4D97-AF65-F5344CB8AC3E}">
        <p14:creationId xmlns:p14="http://schemas.microsoft.com/office/powerpoint/2010/main" val="3496308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C07505D7-EB03-4E93-8E53-328BFA757B4C}" type="slidenum">
              <a:rPr lang="en-US" altLang="zh-TW"/>
              <a:pPr>
                <a:defRPr/>
              </a:pPr>
              <a:t>‹#›</a:t>
            </a:fld>
            <a:endParaRPr lang="en-US" altLang="zh-TW"/>
          </a:p>
        </p:txBody>
      </p:sp>
    </p:spTree>
    <p:extLst>
      <p:ext uri="{BB962C8B-B14F-4D97-AF65-F5344CB8AC3E}">
        <p14:creationId xmlns:p14="http://schemas.microsoft.com/office/powerpoint/2010/main" val="864188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114F15C-1D35-41D6-9784-3314E7CA6BF3}" type="slidenum">
              <a:rPr lang="en-US" altLang="zh-TW"/>
              <a:pPr>
                <a:defRPr/>
              </a:pPr>
              <a:t>‹#›</a:t>
            </a:fld>
            <a:endParaRPr lang="en-US" altLang="zh-TW"/>
          </a:p>
        </p:txBody>
      </p:sp>
    </p:spTree>
    <p:extLst>
      <p:ext uri="{BB962C8B-B14F-4D97-AF65-F5344CB8AC3E}">
        <p14:creationId xmlns:p14="http://schemas.microsoft.com/office/powerpoint/2010/main" val="904548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A5FC2F4-7D89-4047-BE15-9211EBCED18C}" type="slidenum">
              <a:rPr lang="en-US" altLang="zh-TW"/>
              <a:pPr>
                <a:defRPr/>
              </a:pPr>
              <a:t>‹#›</a:t>
            </a:fld>
            <a:endParaRPr lang="en-US" altLang="zh-TW"/>
          </a:p>
        </p:txBody>
      </p:sp>
    </p:spTree>
    <p:extLst>
      <p:ext uri="{BB962C8B-B14F-4D97-AF65-F5344CB8AC3E}">
        <p14:creationId xmlns:p14="http://schemas.microsoft.com/office/powerpoint/2010/main" val="4212331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AC1C0A7-0F2A-4B66-A039-C1BB311B8349}" type="slidenum">
              <a:rPr lang="en-US" altLang="zh-TW"/>
              <a:pPr>
                <a:defRPr/>
              </a:pPr>
              <a:t>‹#›</a:t>
            </a:fld>
            <a:endParaRPr lang="en-US" altLang="zh-TW"/>
          </a:p>
        </p:txBody>
      </p:sp>
    </p:spTree>
    <p:extLst>
      <p:ext uri="{BB962C8B-B14F-4D97-AF65-F5344CB8AC3E}">
        <p14:creationId xmlns:p14="http://schemas.microsoft.com/office/powerpoint/2010/main" val="4263419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3292512-9564-4995-927A-BBDAE432011B}" type="slidenum">
              <a:rPr lang="en-US" altLang="zh-TW"/>
              <a:pPr>
                <a:defRPr/>
              </a:pPr>
              <a:t>‹#›</a:t>
            </a:fld>
            <a:endParaRPr lang="en-US" altLang="zh-TW"/>
          </a:p>
        </p:txBody>
      </p:sp>
    </p:spTree>
    <p:extLst>
      <p:ext uri="{BB962C8B-B14F-4D97-AF65-F5344CB8AC3E}">
        <p14:creationId xmlns:p14="http://schemas.microsoft.com/office/powerpoint/2010/main" val="1383829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D929436-48A2-4AE6-85DF-038F049DD0F7}" type="slidenum">
              <a:rPr lang="en-US" altLang="zh-TW"/>
              <a:pPr>
                <a:defRPr/>
              </a:pPr>
              <a:t>‹#›</a:t>
            </a:fld>
            <a:endParaRPr lang="en-US" altLang="zh-TW"/>
          </a:p>
        </p:txBody>
      </p:sp>
    </p:spTree>
    <p:extLst>
      <p:ext uri="{BB962C8B-B14F-4D97-AF65-F5344CB8AC3E}">
        <p14:creationId xmlns:p14="http://schemas.microsoft.com/office/powerpoint/2010/main" val="527787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B273284-0C35-47BB-888C-3CFB7A89B39A}" type="slidenum">
              <a:rPr lang="en-US" altLang="zh-TW"/>
              <a:pPr>
                <a:defRPr/>
              </a:pPr>
              <a:t>‹#›</a:t>
            </a:fld>
            <a:endParaRPr lang="en-US" altLang="zh-TW"/>
          </a:p>
        </p:txBody>
      </p:sp>
    </p:spTree>
    <p:extLst>
      <p:ext uri="{BB962C8B-B14F-4D97-AF65-F5344CB8AC3E}">
        <p14:creationId xmlns:p14="http://schemas.microsoft.com/office/powerpoint/2010/main" val="1739227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6AB1ABF-2DB0-4A20-BC5F-80C87D4A9790}" type="slidenum">
              <a:rPr lang="en-US" altLang="zh-TW"/>
              <a:pPr>
                <a:defRPr/>
              </a:pPr>
              <a:t>‹#›</a:t>
            </a:fld>
            <a:endParaRPr lang="en-US" altLang="zh-TW"/>
          </a:p>
        </p:txBody>
      </p:sp>
    </p:spTree>
    <p:extLst>
      <p:ext uri="{BB962C8B-B14F-4D97-AF65-F5344CB8AC3E}">
        <p14:creationId xmlns:p14="http://schemas.microsoft.com/office/powerpoint/2010/main" val="2791876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EF8A5AB-F7FE-4DDB-BB40-E9C9885FCB91}" type="slidenum">
              <a:rPr lang="en-US" altLang="zh-TW"/>
              <a:pPr>
                <a:defRPr/>
              </a:pPr>
              <a:t>‹#›</a:t>
            </a:fld>
            <a:endParaRPr lang="en-US" altLang="zh-TW"/>
          </a:p>
        </p:txBody>
      </p:sp>
    </p:spTree>
    <p:extLst>
      <p:ext uri="{BB962C8B-B14F-4D97-AF65-F5344CB8AC3E}">
        <p14:creationId xmlns:p14="http://schemas.microsoft.com/office/powerpoint/2010/main" val="73998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2143335088"/>
      </p:ext>
    </p:extLst>
  </p:cSld>
  <p:clrMapOvr>
    <a:masterClrMapping/>
  </p:clrMapOvr>
  <p:transition>
    <p:strips dir="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1E17CEF0-4533-48A2-8678-B58D99B80A48}" type="slidenum">
              <a:rPr lang="en-US" altLang="zh-TW"/>
              <a:pPr>
                <a:defRPr/>
              </a:pPr>
              <a:t>‹#›</a:t>
            </a:fld>
            <a:endParaRPr lang="en-US" altLang="zh-TW"/>
          </a:p>
        </p:txBody>
      </p:sp>
    </p:spTree>
    <p:extLst>
      <p:ext uri="{BB962C8B-B14F-4D97-AF65-F5344CB8AC3E}">
        <p14:creationId xmlns:p14="http://schemas.microsoft.com/office/powerpoint/2010/main" val="2004128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3C51E19-E364-4277-B74F-DFA6CE90BBB6}" type="slidenum">
              <a:rPr lang="en-US" altLang="zh-TW"/>
              <a:pPr>
                <a:defRPr/>
              </a:pPr>
              <a:t>‹#›</a:t>
            </a:fld>
            <a:endParaRPr lang="en-US" altLang="zh-TW"/>
          </a:p>
        </p:txBody>
      </p:sp>
    </p:spTree>
    <p:extLst>
      <p:ext uri="{BB962C8B-B14F-4D97-AF65-F5344CB8AC3E}">
        <p14:creationId xmlns:p14="http://schemas.microsoft.com/office/powerpoint/2010/main" val="2213810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0041630B-CC2A-40B4-AB77-F2B307FAAAE7}" type="slidenum">
              <a:rPr lang="en-US" altLang="zh-TW"/>
              <a:pPr>
                <a:defRPr/>
              </a:pPr>
              <a:t>‹#›</a:t>
            </a:fld>
            <a:endParaRPr lang="en-US" altLang="zh-TW"/>
          </a:p>
        </p:txBody>
      </p:sp>
    </p:spTree>
    <p:extLst>
      <p:ext uri="{BB962C8B-B14F-4D97-AF65-F5344CB8AC3E}">
        <p14:creationId xmlns:p14="http://schemas.microsoft.com/office/powerpoint/2010/main" val="2896259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FD70953-A885-4D2C-A7A8-AFBC54D69449}" type="slidenum">
              <a:rPr lang="en-US" altLang="zh-TW"/>
              <a:pPr>
                <a:defRPr/>
              </a:pPr>
              <a:t>‹#›</a:t>
            </a:fld>
            <a:endParaRPr lang="en-US" altLang="zh-TW"/>
          </a:p>
        </p:txBody>
      </p:sp>
    </p:spTree>
    <p:extLst>
      <p:ext uri="{BB962C8B-B14F-4D97-AF65-F5344CB8AC3E}">
        <p14:creationId xmlns:p14="http://schemas.microsoft.com/office/powerpoint/2010/main" val="1626085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79B4C44-41CC-450C-A9B6-07CFE1CD943B}" type="slidenum">
              <a:rPr lang="en-US" altLang="zh-TW"/>
              <a:pPr>
                <a:defRPr/>
              </a:pPr>
              <a:t>‹#›</a:t>
            </a:fld>
            <a:endParaRPr lang="en-US" altLang="zh-TW"/>
          </a:p>
        </p:txBody>
      </p:sp>
    </p:spTree>
    <p:extLst>
      <p:ext uri="{BB962C8B-B14F-4D97-AF65-F5344CB8AC3E}">
        <p14:creationId xmlns:p14="http://schemas.microsoft.com/office/powerpoint/2010/main" val="2050996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993B2A2-E4A6-43AF-A008-4CBE52E5BFB3}" type="slidenum">
              <a:rPr lang="en-US" altLang="zh-TW"/>
              <a:pPr>
                <a:defRPr/>
              </a:pPr>
              <a:t>‹#›</a:t>
            </a:fld>
            <a:endParaRPr lang="en-US" altLang="zh-TW"/>
          </a:p>
        </p:txBody>
      </p:sp>
    </p:spTree>
    <p:extLst>
      <p:ext uri="{BB962C8B-B14F-4D97-AF65-F5344CB8AC3E}">
        <p14:creationId xmlns:p14="http://schemas.microsoft.com/office/powerpoint/2010/main" val="3810576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1BE96FE-B9B7-4EC2-A554-E9A3F841302D}" type="slidenum">
              <a:rPr lang="en-US" altLang="zh-TW"/>
              <a:pPr>
                <a:defRPr/>
              </a:pPr>
              <a:t>‹#›</a:t>
            </a:fld>
            <a:endParaRPr lang="en-US" altLang="zh-TW"/>
          </a:p>
        </p:txBody>
      </p:sp>
    </p:spTree>
    <p:extLst>
      <p:ext uri="{BB962C8B-B14F-4D97-AF65-F5344CB8AC3E}">
        <p14:creationId xmlns:p14="http://schemas.microsoft.com/office/powerpoint/2010/main" val="3999670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5564C3C-18FA-498D-885F-738940D2ED35}" type="slidenum">
              <a:rPr lang="en-US" altLang="zh-TW"/>
              <a:pPr>
                <a:defRPr/>
              </a:pPr>
              <a:t>‹#›</a:t>
            </a:fld>
            <a:endParaRPr lang="en-US" altLang="zh-TW"/>
          </a:p>
        </p:txBody>
      </p:sp>
    </p:spTree>
    <p:extLst>
      <p:ext uri="{BB962C8B-B14F-4D97-AF65-F5344CB8AC3E}">
        <p14:creationId xmlns:p14="http://schemas.microsoft.com/office/powerpoint/2010/main" val="903615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E93A6C0-42C9-46A2-963B-7EFE70D40BFA}" type="slidenum">
              <a:rPr lang="en-US" altLang="zh-TW"/>
              <a:pPr>
                <a:defRPr/>
              </a:pPr>
              <a:t>‹#›</a:t>
            </a:fld>
            <a:endParaRPr lang="en-US" altLang="zh-TW"/>
          </a:p>
        </p:txBody>
      </p:sp>
    </p:spTree>
    <p:extLst>
      <p:ext uri="{BB962C8B-B14F-4D97-AF65-F5344CB8AC3E}">
        <p14:creationId xmlns:p14="http://schemas.microsoft.com/office/powerpoint/2010/main" val="479062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745DC11-D6ED-4C7A-9112-B819BCC4C722}" type="slidenum">
              <a:rPr lang="en-US" altLang="zh-TW"/>
              <a:pPr>
                <a:defRPr/>
              </a:pPr>
              <a:t>‹#›</a:t>
            </a:fld>
            <a:endParaRPr lang="en-US" altLang="zh-TW"/>
          </a:p>
        </p:txBody>
      </p:sp>
    </p:spTree>
    <p:extLst>
      <p:ext uri="{BB962C8B-B14F-4D97-AF65-F5344CB8AC3E}">
        <p14:creationId xmlns:p14="http://schemas.microsoft.com/office/powerpoint/2010/main" val="429322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2969838123"/>
      </p:ext>
    </p:extLst>
  </p:cSld>
  <p:clrMapOvr>
    <a:masterClrMapping/>
  </p:clrMapOvr>
  <p:transition>
    <p:strips dir="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8FCE333-1A8A-4E43-AF61-2AB8C710BFE7}" type="slidenum">
              <a:rPr lang="en-US" altLang="zh-TW"/>
              <a:pPr>
                <a:defRPr/>
              </a:pPr>
              <a:t>‹#›</a:t>
            </a:fld>
            <a:endParaRPr lang="en-US" altLang="zh-TW"/>
          </a:p>
        </p:txBody>
      </p:sp>
    </p:spTree>
    <p:extLst>
      <p:ext uri="{BB962C8B-B14F-4D97-AF65-F5344CB8AC3E}">
        <p14:creationId xmlns:p14="http://schemas.microsoft.com/office/powerpoint/2010/main" val="884488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2537A97B-345E-4480-A1F1-9BCE25716148}" type="slidenum">
              <a:rPr lang="en-US" altLang="zh-TW"/>
              <a:pPr>
                <a:defRPr/>
              </a:pPr>
              <a:t>‹#›</a:t>
            </a:fld>
            <a:endParaRPr lang="en-US" altLang="zh-TW"/>
          </a:p>
        </p:txBody>
      </p:sp>
    </p:spTree>
    <p:extLst>
      <p:ext uri="{BB962C8B-B14F-4D97-AF65-F5344CB8AC3E}">
        <p14:creationId xmlns:p14="http://schemas.microsoft.com/office/powerpoint/2010/main" val="2673184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06FB49DA-829F-4447-9B82-E577759FA5C4}" type="slidenum">
              <a:rPr lang="en-US" altLang="zh-TW"/>
              <a:pPr>
                <a:defRPr/>
              </a:pPr>
              <a:t>‹#›</a:t>
            </a:fld>
            <a:endParaRPr lang="en-US" altLang="zh-TW"/>
          </a:p>
        </p:txBody>
      </p:sp>
    </p:spTree>
    <p:extLst>
      <p:ext uri="{BB962C8B-B14F-4D97-AF65-F5344CB8AC3E}">
        <p14:creationId xmlns:p14="http://schemas.microsoft.com/office/powerpoint/2010/main" val="1499712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2A257716-5DF4-4FD0-AECA-8654409C8FDC}" type="slidenum">
              <a:rPr lang="en-US" altLang="zh-TW"/>
              <a:pPr>
                <a:defRPr/>
              </a:pPr>
              <a:t>‹#›</a:t>
            </a:fld>
            <a:endParaRPr lang="en-US" altLang="zh-TW"/>
          </a:p>
        </p:txBody>
      </p:sp>
    </p:spTree>
    <p:extLst>
      <p:ext uri="{BB962C8B-B14F-4D97-AF65-F5344CB8AC3E}">
        <p14:creationId xmlns:p14="http://schemas.microsoft.com/office/powerpoint/2010/main" val="3998456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64622179-C9F5-4BDA-98DE-159E0D8E076A}" type="slidenum">
              <a:rPr lang="en-US" altLang="zh-TW"/>
              <a:pPr>
                <a:defRPr/>
              </a:pPr>
              <a:t>‹#›</a:t>
            </a:fld>
            <a:endParaRPr lang="en-US" altLang="zh-TW"/>
          </a:p>
        </p:txBody>
      </p:sp>
    </p:spTree>
    <p:extLst>
      <p:ext uri="{BB962C8B-B14F-4D97-AF65-F5344CB8AC3E}">
        <p14:creationId xmlns:p14="http://schemas.microsoft.com/office/powerpoint/2010/main" val="42162048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AC60883-9DC7-431A-A613-43738FDC9E9B}" type="slidenum">
              <a:rPr lang="en-US" altLang="zh-TW"/>
              <a:pPr>
                <a:defRPr/>
              </a:pPr>
              <a:t>‹#›</a:t>
            </a:fld>
            <a:endParaRPr lang="en-US" altLang="zh-TW"/>
          </a:p>
        </p:txBody>
      </p:sp>
    </p:spTree>
    <p:extLst>
      <p:ext uri="{BB962C8B-B14F-4D97-AF65-F5344CB8AC3E}">
        <p14:creationId xmlns:p14="http://schemas.microsoft.com/office/powerpoint/2010/main" val="2073315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7145279-EA15-4EE5-9EED-A7FA3661F7AF}" type="slidenum">
              <a:rPr lang="en-US" altLang="zh-TW"/>
              <a:pPr>
                <a:defRPr/>
              </a:pPr>
              <a:t>‹#›</a:t>
            </a:fld>
            <a:endParaRPr lang="en-US" altLang="zh-TW"/>
          </a:p>
        </p:txBody>
      </p:sp>
    </p:spTree>
    <p:extLst>
      <p:ext uri="{BB962C8B-B14F-4D97-AF65-F5344CB8AC3E}">
        <p14:creationId xmlns:p14="http://schemas.microsoft.com/office/powerpoint/2010/main" val="186299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E3E95F3-F7B6-45D4-9887-9D0122AF23E4}" type="slidenum">
              <a:rPr lang="en-US" altLang="zh-TW"/>
              <a:pPr>
                <a:defRPr/>
              </a:pPr>
              <a:t>‹#›</a:t>
            </a:fld>
            <a:endParaRPr lang="en-US" altLang="zh-TW"/>
          </a:p>
        </p:txBody>
      </p:sp>
    </p:spTree>
    <p:extLst>
      <p:ext uri="{BB962C8B-B14F-4D97-AF65-F5344CB8AC3E}">
        <p14:creationId xmlns:p14="http://schemas.microsoft.com/office/powerpoint/2010/main" val="4002306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6" name="Rectangle 6"/>
          <p:cNvSpPr>
            <a:spLocks noGrp="1" noChangeArrowheads="1"/>
          </p:cNvSpPr>
          <p:nvPr>
            <p:ph type="sldNum" sz="quarter" idx="12"/>
          </p:nvPr>
        </p:nvSpPr>
        <p:spPr>
          <a:ln/>
        </p:spPr>
        <p:txBody>
          <a:bodyPr/>
          <a:lstStyle>
            <a:lvl1pPr>
              <a:defRPr/>
            </a:lvl1pPr>
          </a:lstStyle>
          <a:p>
            <a:pPr>
              <a:defRPr/>
            </a:pPr>
            <a:fld id="{A7884136-CEE2-490A-8071-4F2593D0AB5F}" type="slidenum">
              <a:rPr lang="zh-TW" altLang="tr-TR"/>
              <a:pPr>
                <a:defRPr/>
              </a:pPr>
              <a:t>‹#›</a:t>
            </a:fld>
            <a:endParaRPr lang="tr-TR" altLang="zh-TW"/>
          </a:p>
        </p:txBody>
      </p:sp>
    </p:spTree>
    <p:extLst>
      <p:ext uri="{BB962C8B-B14F-4D97-AF65-F5344CB8AC3E}">
        <p14:creationId xmlns:p14="http://schemas.microsoft.com/office/powerpoint/2010/main" val="82309299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6" name="Rectangle 6"/>
          <p:cNvSpPr>
            <a:spLocks noGrp="1" noChangeArrowheads="1"/>
          </p:cNvSpPr>
          <p:nvPr>
            <p:ph type="sldNum" sz="quarter" idx="12"/>
          </p:nvPr>
        </p:nvSpPr>
        <p:spPr>
          <a:ln/>
        </p:spPr>
        <p:txBody>
          <a:bodyPr/>
          <a:lstStyle>
            <a:lvl1pPr>
              <a:defRPr/>
            </a:lvl1pPr>
          </a:lstStyle>
          <a:p>
            <a:pPr>
              <a:defRPr/>
            </a:pPr>
            <a:fld id="{5CCA31A0-938F-4955-B34E-D7A3621C4DC0}" type="slidenum">
              <a:rPr lang="zh-TW" altLang="tr-TR"/>
              <a:pPr>
                <a:defRPr/>
              </a:pPr>
              <a:t>‹#›</a:t>
            </a:fld>
            <a:endParaRPr lang="tr-TR" altLang="zh-TW"/>
          </a:p>
        </p:txBody>
      </p:sp>
    </p:spTree>
    <p:extLst>
      <p:ext uri="{BB962C8B-B14F-4D97-AF65-F5344CB8AC3E}">
        <p14:creationId xmlns:p14="http://schemas.microsoft.com/office/powerpoint/2010/main" val="24095699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2958197392"/>
      </p:ext>
    </p:extLst>
  </p:cSld>
  <p:clrMapOvr>
    <a:masterClrMapping/>
  </p:clrMapOvr>
  <p:transition>
    <p:strips dir="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6" name="Rectangle 6"/>
          <p:cNvSpPr>
            <a:spLocks noGrp="1" noChangeArrowheads="1"/>
          </p:cNvSpPr>
          <p:nvPr>
            <p:ph type="sldNum" sz="quarter" idx="12"/>
          </p:nvPr>
        </p:nvSpPr>
        <p:spPr>
          <a:ln/>
        </p:spPr>
        <p:txBody>
          <a:bodyPr/>
          <a:lstStyle>
            <a:lvl1pPr>
              <a:defRPr/>
            </a:lvl1pPr>
          </a:lstStyle>
          <a:p>
            <a:pPr>
              <a:defRPr/>
            </a:pPr>
            <a:fld id="{878CFAE4-DD1F-4D69-AA99-4A4FE4B066DE}" type="slidenum">
              <a:rPr lang="zh-TW" altLang="tr-TR"/>
              <a:pPr>
                <a:defRPr/>
              </a:pPr>
              <a:t>‹#›</a:t>
            </a:fld>
            <a:endParaRPr lang="tr-TR" altLang="zh-TW"/>
          </a:p>
        </p:txBody>
      </p:sp>
    </p:spTree>
    <p:extLst>
      <p:ext uri="{BB962C8B-B14F-4D97-AF65-F5344CB8AC3E}">
        <p14:creationId xmlns:p14="http://schemas.microsoft.com/office/powerpoint/2010/main" val="67750406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7" name="Rectangle 6"/>
          <p:cNvSpPr>
            <a:spLocks noGrp="1" noChangeArrowheads="1"/>
          </p:cNvSpPr>
          <p:nvPr>
            <p:ph type="sldNum" sz="quarter" idx="12"/>
          </p:nvPr>
        </p:nvSpPr>
        <p:spPr>
          <a:ln/>
        </p:spPr>
        <p:txBody>
          <a:bodyPr/>
          <a:lstStyle>
            <a:lvl1pPr>
              <a:defRPr/>
            </a:lvl1pPr>
          </a:lstStyle>
          <a:p>
            <a:pPr>
              <a:defRPr/>
            </a:pPr>
            <a:fld id="{43394735-3933-4246-805A-85558069C301}" type="slidenum">
              <a:rPr lang="zh-TW" altLang="tr-TR"/>
              <a:pPr>
                <a:defRPr/>
              </a:pPr>
              <a:t>‹#›</a:t>
            </a:fld>
            <a:endParaRPr lang="tr-TR" altLang="zh-TW"/>
          </a:p>
        </p:txBody>
      </p:sp>
    </p:spTree>
    <p:extLst>
      <p:ext uri="{BB962C8B-B14F-4D97-AF65-F5344CB8AC3E}">
        <p14:creationId xmlns:p14="http://schemas.microsoft.com/office/powerpoint/2010/main" val="23689150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9" name="Rectangle 6"/>
          <p:cNvSpPr>
            <a:spLocks noGrp="1" noChangeArrowheads="1"/>
          </p:cNvSpPr>
          <p:nvPr>
            <p:ph type="sldNum" sz="quarter" idx="12"/>
          </p:nvPr>
        </p:nvSpPr>
        <p:spPr>
          <a:ln/>
        </p:spPr>
        <p:txBody>
          <a:bodyPr/>
          <a:lstStyle>
            <a:lvl1pPr>
              <a:defRPr/>
            </a:lvl1pPr>
          </a:lstStyle>
          <a:p>
            <a:pPr>
              <a:defRPr/>
            </a:pPr>
            <a:fld id="{91B223EA-C4DA-4D9C-A116-825B99EC642C}" type="slidenum">
              <a:rPr lang="zh-TW" altLang="tr-TR"/>
              <a:pPr>
                <a:defRPr/>
              </a:pPr>
              <a:t>‹#›</a:t>
            </a:fld>
            <a:endParaRPr lang="tr-TR" altLang="zh-TW"/>
          </a:p>
        </p:txBody>
      </p:sp>
    </p:spTree>
    <p:extLst>
      <p:ext uri="{BB962C8B-B14F-4D97-AF65-F5344CB8AC3E}">
        <p14:creationId xmlns:p14="http://schemas.microsoft.com/office/powerpoint/2010/main" val="305013386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5" name="Rectangle 6"/>
          <p:cNvSpPr>
            <a:spLocks noGrp="1" noChangeArrowheads="1"/>
          </p:cNvSpPr>
          <p:nvPr>
            <p:ph type="sldNum" sz="quarter" idx="12"/>
          </p:nvPr>
        </p:nvSpPr>
        <p:spPr>
          <a:ln/>
        </p:spPr>
        <p:txBody>
          <a:bodyPr/>
          <a:lstStyle>
            <a:lvl1pPr>
              <a:defRPr/>
            </a:lvl1pPr>
          </a:lstStyle>
          <a:p>
            <a:pPr>
              <a:defRPr/>
            </a:pPr>
            <a:fld id="{900D1FF7-39BD-4539-A3CE-C4E8172E8515}" type="slidenum">
              <a:rPr lang="zh-TW" altLang="tr-TR"/>
              <a:pPr>
                <a:defRPr/>
              </a:pPr>
              <a:t>‹#›</a:t>
            </a:fld>
            <a:endParaRPr lang="tr-TR" altLang="zh-TW"/>
          </a:p>
        </p:txBody>
      </p:sp>
    </p:spTree>
    <p:extLst>
      <p:ext uri="{BB962C8B-B14F-4D97-AF65-F5344CB8AC3E}">
        <p14:creationId xmlns:p14="http://schemas.microsoft.com/office/powerpoint/2010/main" val="237935467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4" name="Rectangle 6"/>
          <p:cNvSpPr>
            <a:spLocks noGrp="1" noChangeArrowheads="1"/>
          </p:cNvSpPr>
          <p:nvPr>
            <p:ph type="sldNum" sz="quarter" idx="12"/>
          </p:nvPr>
        </p:nvSpPr>
        <p:spPr>
          <a:ln/>
        </p:spPr>
        <p:txBody>
          <a:bodyPr/>
          <a:lstStyle>
            <a:lvl1pPr>
              <a:defRPr/>
            </a:lvl1pPr>
          </a:lstStyle>
          <a:p>
            <a:pPr>
              <a:defRPr/>
            </a:pPr>
            <a:fld id="{0EBA5FED-AF2F-4719-852D-A1586FD24E7B}" type="slidenum">
              <a:rPr lang="zh-TW" altLang="tr-TR"/>
              <a:pPr>
                <a:defRPr/>
              </a:pPr>
              <a:t>‹#›</a:t>
            </a:fld>
            <a:endParaRPr lang="tr-TR" altLang="zh-TW"/>
          </a:p>
        </p:txBody>
      </p:sp>
    </p:spTree>
    <p:extLst>
      <p:ext uri="{BB962C8B-B14F-4D97-AF65-F5344CB8AC3E}">
        <p14:creationId xmlns:p14="http://schemas.microsoft.com/office/powerpoint/2010/main" val="273092891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7" name="Rectangle 6"/>
          <p:cNvSpPr>
            <a:spLocks noGrp="1" noChangeArrowheads="1"/>
          </p:cNvSpPr>
          <p:nvPr>
            <p:ph type="sldNum" sz="quarter" idx="12"/>
          </p:nvPr>
        </p:nvSpPr>
        <p:spPr>
          <a:ln/>
        </p:spPr>
        <p:txBody>
          <a:bodyPr/>
          <a:lstStyle>
            <a:lvl1pPr>
              <a:defRPr/>
            </a:lvl1pPr>
          </a:lstStyle>
          <a:p>
            <a:pPr>
              <a:defRPr/>
            </a:pPr>
            <a:fld id="{F0F232F9-F4B3-4808-9B78-98103F708C2F}" type="slidenum">
              <a:rPr lang="zh-TW" altLang="tr-TR"/>
              <a:pPr>
                <a:defRPr/>
              </a:pPr>
              <a:t>‹#›</a:t>
            </a:fld>
            <a:endParaRPr lang="tr-TR" altLang="zh-TW"/>
          </a:p>
        </p:txBody>
      </p:sp>
    </p:spTree>
    <p:extLst>
      <p:ext uri="{BB962C8B-B14F-4D97-AF65-F5344CB8AC3E}">
        <p14:creationId xmlns:p14="http://schemas.microsoft.com/office/powerpoint/2010/main" val="218662228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7" name="Rectangle 6"/>
          <p:cNvSpPr>
            <a:spLocks noGrp="1" noChangeArrowheads="1"/>
          </p:cNvSpPr>
          <p:nvPr>
            <p:ph type="sldNum" sz="quarter" idx="12"/>
          </p:nvPr>
        </p:nvSpPr>
        <p:spPr>
          <a:ln/>
        </p:spPr>
        <p:txBody>
          <a:bodyPr/>
          <a:lstStyle>
            <a:lvl1pPr>
              <a:defRPr/>
            </a:lvl1pPr>
          </a:lstStyle>
          <a:p>
            <a:pPr>
              <a:defRPr/>
            </a:pPr>
            <a:fld id="{759A196F-C0B7-4C00-AD33-D170A6B16488}" type="slidenum">
              <a:rPr lang="zh-TW" altLang="tr-TR"/>
              <a:pPr>
                <a:defRPr/>
              </a:pPr>
              <a:t>‹#›</a:t>
            </a:fld>
            <a:endParaRPr lang="tr-TR" altLang="zh-TW"/>
          </a:p>
        </p:txBody>
      </p:sp>
    </p:spTree>
    <p:extLst>
      <p:ext uri="{BB962C8B-B14F-4D97-AF65-F5344CB8AC3E}">
        <p14:creationId xmlns:p14="http://schemas.microsoft.com/office/powerpoint/2010/main" val="341606014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6" name="Rectangle 6"/>
          <p:cNvSpPr>
            <a:spLocks noGrp="1" noChangeArrowheads="1"/>
          </p:cNvSpPr>
          <p:nvPr>
            <p:ph type="sldNum" sz="quarter" idx="12"/>
          </p:nvPr>
        </p:nvSpPr>
        <p:spPr>
          <a:ln/>
        </p:spPr>
        <p:txBody>
          <a:bodyPr/>
          <a:lstStyle>
            <a:lvl1pPr>
              <a:defRPr/>
            </a:lvl1pPr>
          </a:lstStyle>
          <a:p>
            <a:pPr>
              <a:defRPr/>
            </a:pPr>
            <a:fld id="{2EEB2BCC-809E-43F2-A952-13E2C4B62F8B}" type="slidenum">
              <a:rPr lang="zh-TW" altLang="tr-TR"/>
              <a:pPr>
                <a:defRPr/>
              </a:pPr>
              <a:t>‹#›</a:t>
            </a:fld>
            <a:endParaRPr lang="tr-TR" altLang="zh-TW"/>
          </a:p>
        </p:txBody>
      </p:sp>
    </p:spTree>
    <p:extLst>
      <p:ext uri="{BB962C8B-B14F-4D97-AF65-F5344CB8AC3E}">
        <p14:creationId xmlns:p14="http://schemas.microsoft.com/office/powerpoint/2010/main" val="197366367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6" name="Rectangle 6"/>
          <p:cNvSpPr>
            <a:spLocks noGrp="1" noChangeArrowheads="1"/>
          </p:cNvSpPr>
          <p:nvPr>
            <p:ph type="sldNum" sz="quarter" idx="12"/>
          </p:nvPr>
        </p:nvSpPr>
        <p:spPr>
          <a:ln/>
        </p:spPr>
        <p:txBody>
          <a:bodyPr/>
          <a:lstStyle>
            <a:lvl1pPr>
              <a:defRPr/>
            </a:lvl1pPr>
          </a:lstStyle>
          <a:p>
            <a:pPr>
              <a:defRPr/>
            </a:pPr>
            <a:fld id="{B0D1D78F-A786-459B-90C1-A79E8C6434AF}" type="slidenum">
              <a:rPr lang="zh-TW" altLang="tr-TR"/>
              <a:pPr>
                <a:defRPr/>
              </a:pPr>
              <a:t>‹#›</a:t>
            </a:fld>
            <a:endParaRPr lang="tr-TR" altLang="zh-TW"/>
          </a:p>
        </p:txBody>
      </p:sp>
    </p:spTree>
    <p:extLst>
      <p:ext uri="{BB962C8B-B14F-4D97-AF65-F5344CB8AC3E}">
        <p14:creationId xmlns:p14="http://schemas.microsoft.com/office/powerpoint/2010/main" val="108276811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HK" altLang="en-US"/>
          </a:p>
        </p:txBody>
      </p:sp>
    </p:spTree>
    <p:extLst>
      <p:ext uri="{BB962C8B-B14F-4D97-AF65-F5344CB8AC3E}">
        <p14:creationId xmlns:p14="http://schemas.microsoft.com/office/powerpoint/2010/main" val="1889313584"/>
      </p:ext>
    </p:extLst>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914686"/>
      </p:ext>
    </p:extLst>
  </p:cSld>
  <p:clrMapOvr>
    <a:masterClrMapping/>
  </p:clrMapOvr>
  <p:transition>
    <p:strips dir="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val="113416544"/>
      </p:ext>
    </p:extLst>
  </p:cSld>
  <p:clrMapOvr>
    <a:masterClrMapping/>
  </p:clrMapOvr>
  <p:transition>
    <p:strips dir="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097925826"/>
      </p:ext>
    </p:extLst>
  </p:cSld>
  <p:clrMapOvr>
    <a:masterClrMapping/>
  </p:clrMapOvr>
  <p:transition>
    <p:strips dir="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val="201119644"/>
      </p:ext>
    </p:extLst>
  </p:cSld>
  <p:clrMapOvr>
    <a:masterClrMapping/>
  </p:clrMapOvr>
  <p:transition>
    <p:strips dir="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val="332147086"/>
      </p:ext>
    </p:extLst>
  </p:cSld>
  <p:clrMapOvr>
    <a:masterClrMapping/>
  </p:clrMapOvr>
  <p:transition>
    <p:strips dir="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Tree>
    <p:extLst>
      <p:ext uri="{BB962C8B-B14F-4D97-AF65-F5344CB8AC3E}">
        <p14:creationId xmlns:p14="http://schemas.microsoft.com/office/powerpoint/2010/main" val="2717213420"/>
      </p:ext>
    </p:extLst>
  </p:cSld>
  <p:clrMapOvr>
    <a:masterClrMapping/>
  </p:clrMapOvr>
  <p:transition>
    <p:strips dir="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774234"/>
      </p:ext>
    </p:extLst>
  </p:cSld>
  <p:clrMapOvr>
    <a:masterClrMapping/>
  </p:clrMapOvr>
  <p:transition>
    <p:strips dir="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860178398"/>
      </p:ext>
    </p:extLst>
  </p:cSld>
  <p:clrMapOvr>
    <a:masterClrMapping/>
  </p:clrMapOvr>
  <p:transition>
    <p:strips dir="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935838538"/>
      </p:ext>
    </p:extLst>
  </p:cSld>
  <p:clrMapOvr>
    <a:masterClrMapping/>
  </p:clrMapOvr>
  <p:transition>
    <p:strips dir="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val="2186041974"/>
      </p:ext>
    </p:extLst>
  </p:cSld>
  <p:clrMapOvr>
    <a:masterClrMapping/>
  </p:clrMapOvr>
  <p:transition>
    <p:strips dir="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val="2036105857"/>
      </p:ext>
    </p:extLst>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052960983"/>
      </p:ext>
    </p:extLst>
  </p:cSld>
  <p:clrMapOvr>
    <a:masterClrMapping/>
  </p:clrMapOvr>
  <p:transition>
    <p:strips dir="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HK"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4CCE7-5297-48E0-A464-E7587EF4445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7206145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B9810-708E-46E1-8247-A00B4E8011B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5964223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B77D9D-43BF-4C84-8F08-A65D52EF637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7269981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26BB03-EB44-4CEF-BE02-A0B3796596E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817782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1E7BCFC-B580-4ABC-9245-28A9E9234FF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2997429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FC8240-5B80-41E2-A7EC-1D798DD24AB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1484959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F0BB0-3598-4561-9C41-8E51BB7A8F1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3849299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2B5828-5DB5-4C6F-9D51-C2FF5EC915F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8179209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9EA5D3-82A9-4AE4-A9CA-1073755BEFA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6218820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EAC61C-BB8E-496B-89A5-8F683C0504B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90922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291507479"/>
      </p:ext>
    </p:extLst>
  </p:cSld>
  <p:clrMapOvr>
    <a:masterClrMapping/>
  </p:clrMapOvr>
  <p:transition>
    <p:strips dir="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53EDF6-EC10-485B-982B-3E479B23C98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429981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897099-ED60-44FE-8505-71579081037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0304899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8EA1C7-BB95-4D33-A5BF-6A49414D031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6375775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C0F038-0604-4A0A-BEFC-1977610F3A1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6494081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746186-0C3A-450B-94AA-07F1F188FD8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868539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4B5A52-B290-44E2-92E7-FF0B93B313F3}"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827260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0826286-1377-4F8E-BE44-FA1574AD802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483008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7505D7-EB03-4E93-8E53-328BFA757B4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4308322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14F15C-1D35-41D6-9784-3314E7CA6BF3}"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2456994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5FC2F4-7D89-4047-BE15-9211EBCED18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6994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2.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ransition>
    <p:strips dir="ru"/>
  </p:transition>
  <p:txStyles>
    <p:titleStyle>
      <a:lvl1pPr algn="ctr" defTabSz="762000" rtl="0" eaLnBrk="0" fontAlgn="base" hangingPunct="0">
        <a:spcBef>
          <a:spcPct val="0"/>
        </a:spcBef>
        <a:spcAft>
          <a:spcPct val="0"/>
        </a:spcAft>
        <a:defRPr kumimoji="1" sz="4400">
          <a:solidFill>
            <a:schemeClr val="tx2"/>
          </a:solidFill>
          <a:latin typeface="+mj-lt"/>
          <a:ea typeface="+mj-ea"/>
          <a:cs typeface="+mj-cs"/>
        </a:defRPr>
      </a:lvl1pPr>
      <a:lvl2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6pPr>
      <a:lvl7pPr marL="914400"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7pPr>
      <a:lvl8pPr marL="1371600"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8pPr>
      <a:lvl9pPr marL="1828800"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defTabSz="762000" rtl="0" eaLnBrk="0" fontAlgn="base" hangingPunct="0">
        <a:spcBef>
          <a:spcPct val="20000"/>
        </a:spcBef>
        <a:spcAft>
          <a:spcPct val="0"/>
        </a:spcAft>
        <a:buSzPct val="100000"/>
        <a:buChar char="•"/>
        <a:defRPr kumimoji="1"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kumimoji="1" sz="2800">
          <a:solidFill>
            <a:schemeClr val="tx1"/>
          </a:solidFill>
          <a:latin typeface="+mn-lt"/>
          <a:ea typeface="+mn-ea"/>
        </a:defRPr>
      </a:lvl2pPr>
      <a:lvl3pPr marL="1143000" indent="-228600" algn="l" defTabSz="762000" rtl="0" eaLnBrk="0" fontAlgn="base" hangingPunct="0">
        <a:spcBef>
          <a:spcPct val="20000"/>
        </a:spcBef>
        <a:spcAft>
          <a:spcPct val="0"/>
        </a:spcAft>
        <a:buSzPct val="100000"/>
        <a:buChar char="•"/>
        <a:defRPr kumimoji="1" sz="2400">
          <a:solidFill>
            <a:schemeClr val="tx1"/>
          </a:solidFill>
          <a:latin typeface="+mn-lt"/>
          <a:ea typeface="+mn-ea"/>
        </a:defRPr>
      </a:lvl3pPr>
      <a:lvl4pPr marL="16002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4pPr>
      <a:lvl5pPr marL="20574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5pPr>
      <a:lvl6pPr marL="25146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6pPr>
      <a:lvl7pPr marL="29718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7pPr>
      <a:lvl8pPr marL="34290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8pPr>
      <a:lvl9pPr marL="38862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0C0EAB55-5976-4EAD-B35A-8D51E7F2FCA1}" type="datetimeFigureOut">
              <a:rPr kumimoji="0" lang="zh-HK" altLang="en-US" smtClean="0">
                <a:solidFill>
                  <a:prstClr val="black">
                    <a:tint val="75000"/>
                  </a:prstClr>
                </a:solidFill>
                <a:latin typeface="Calibri"/>
                <a:ea typeface="新細明體"/>
              </a:rPr>
              <a:pPr eaLnBrk="1" fontAlgn="auto" hangingPunct="1">
                <a:spcBef>
                  <a:spcPts val="0"/>
                </a:spcBef>
                <a:spcAft>
                  <a:spcPts val="0"/>
                </a:spcAft>
              </a:pPr>
              <a:t>26/4/2014</a:t>
            </a:fld>
            <a:endParaRPr kumimoji="0" lang="zh-HK"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zh-HK"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8B6E632-1C8B-4AE9-9980-317D3CFD037D}" type="slidenum">
              <a:rPr kumimoji="0" lang="zh-HK" altLang="en-US" smtClean="0">
                <a:solidFill>
                  <a:prstClr val="black">
                    <a:tint val="75000"/>
                  </a:prstClr>
                </a:solidFill>
                <a:latin typeface="Calibri"/>
                <a:ea typeface="新細明體"/>
              </a:rPr>
              <a:pPr eaLnBrk="1" fontAlgn="auto" hangingPunct="1">
                <a:spcBef>
                  <a:spcPts val="0"/>
                </a:spcBef>
                <a:spcAft>
                  <a:spcPts val="0"/>
                </a:spcAft>
              </a:pPr>
              <a:t>‹#›</a:t>
            </a:fld>
            <a:endParaRPr kumimoji="0" lang="zh-HK"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195909987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48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a:defRPr/>
            </a:pPr>
            <a:endParaRPr lang="en-US" altLang="zh-TW">
              <a:solidFill>
                <a:srgbClr val="000000"/>
              </a:solidFill>
            </a:endParaRPr>
          </a:p>
        </p:txBody>
      </p:sp>
      <p:sp>
        <p:nvSpPr>
          <p:cNvPr id="348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ltLang="zh-TW">
              <a:solidFill>
                <a:srgbClr val="000000"/>
              </a:solidFill>
            </a:endParaRPr>
          </a:p>
        </p:txBody>
      </p:sp>
      <p:sp>
        <p:nvSpPr>
          <p:cNvPr id="348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ea typeface="+mn-ea"/>
              </a:defRPr>
            </a:lvl1pPr>
          </a:lstStyle>
          <a:p>
            <a:pPr>
              <a:defRPr/>
            </a:pPr>
            <a:fld id="{D561CAE7-6B48-452D-A9BD-2CB884DBBC6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83694237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48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a:defRPr/>
            </a:pPr>
            <a:endParaRPr lang="en-US" altLang="zh-TW">
              <a:solidFill>
                <a:srgbClr val="000000"/>
              </a:solidFill>
            </a:endParaRPr>
          </a:p>
        </p:txBody>
      </p:sp>
      <p:sp>
        <p:nvSpPr>
          <p:cNvPr id="348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ltLang="zh-TW">
              <a:solidFill>
                <a:srgbClr val="000000"/>
              </a:solidFill>
            </a:endParaRPr>
          </a:p>
        </p:txBody>
      </p:sp>
      <p:sp>
        <p:nvSpPr>
          <p:cNvPr id="348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ea typeface="+mn-ea"/>
              </a:defRPr>
            </a:lvl1pPr>
          </a:lstStyle>
          <a:p>
            <a:pPr>
              <a:defRPr/>
            </a:pPr>
            <a:fld id="{D561CAE7-6B48-452D-A9BD-2CB884DBBC6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8934420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zh-TW" smtClean="0"/>
              <a:t>Asıl başlık stili için tıklatın</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zh-TW" smtClean="0"/>
              <a:t>Asıl metin stillerini düzenlemek için tıklatın</a:t>
            </a:r>
          </a:p>
          <a:p>
            <a:pPr lvl="1"/>
            <a:r>
              <a:rPr lang="tr-TR" altLang="zh-TW" smtClean="0"/>
              <a:t>İkinci düzey</a:t>
            </a:r>
          </a:p>
          <a:p>
            <a:pPr lvl="2"/>
            <a:r>
              <a:rPr lang="tr-TR" altLang="zh-TW" smtClean="0"/>
              <a:t>Üçüncü düzey</a:t>
            </a:r>
          </a:p>
          <a:p>
            <a:pPr lvl="3"/>
            <a:r>
              <a:rPr lang="tr-TR" altLang="zh-TW" smtClean="0"/>
              <a:t>Dördüncü düzey</a:t>
            </a:r>
          </a:p>
          <a:p>
            <a:pPr lvl="4"/>
            <a:r>
              <a:rPr lang="tr-TR" altLang="zh-TW" smtClean="0"/>
              <a:t>Beşinci düzey</a:t>
            </a:r>
          </a:p>
        </p:txBody>
      </p:sp>
      <p:sp>
        <p:nvSpPr>
          <p:cNvPr id="546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latin typeface="+mn-lt"/>
                <a:ea typeface="+mn-ea"/>
              </a:defRPr>
            </a:lvl1pPr>
          </a:lstStyle>
          <a:p>
            <a:pPr>
              <a:defRPr/>
            </a:pPr>
            <a:endParaRPr lang="tr-TR" altLang="zh-TW">
              <a:solidFill>
                <a:srgbClr val="000000"/>
              </a:solidFill>
            </a:endParaRPr>
          </a:p>
        </p:txBody>
      </p:sp>
      <p:sp>
        <p:nvSpPr>
          <p:cNvPr id="546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latin typeface="+mn-lt"/>
                <a:ea typeface="+mn-ea"/>
              </a:defRPr>
            </a:lvl1pPr>
          </a:lstStyle>
          <a:p>
            <a:pPr>
              <a:defRPr/>
            </a:pPr>
            <a:endParaRPr lang="tr-TR" altLang="zh-TW">
              <a:solidFill>
                <a:srgbClr val="000000"/>
              </a:solidFill>
            </a:endParaRPr>
          </a:p>
        </p:txBody>
      </p:sp>
      <p:sp>
        <p:nvSpPr>
          <p:cNvPr id="546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a:latin typeface="+mn-lt"/>
                <a:ea typeface="+mn-ea"/>
              </a:defRPr>
            </a:lvl1pPr>
          </a:lstStyle>
          <a:p>
            <a:pPr>
              <a:defRPr/>
            </a:pPr>
            <a:fld id="{EA8AD3B4-2C98-4BAB-A889-BEDA4808A74F}" type="slidenum">
              <a:rPr lang="zh-TW" altLang="tr-TR">
                <a:solidFill>
                  <a:srgbClr val="000000"/>
                </a:solidFill>
              </a:rPr>
              <a:pPr>
                <a:defRPr/>
              </a:pPr>
              <a:t>‹#›</a:t>
            </a:fld>
            <a:endParaRPr lang="tr-TR" altLang="zh-TW">
              <a:solidFill>
                <a:srgbClr val="000000"/>
              </a:solidFill>
            </a:endParaRPr>
          </a:p>
        </p:txBody>
      </p:sp>
    </p:spTree>
    <p:extLst>
      <p:ext uri="{BB962C8B-B14F-4D97-AF65-F5344CB8AC3E}">
        <p14:creationId xmlns:p14="http://schemas.microsoft.com/office/powerpoint/2010/main" val="286311007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ransition>
    <p:strips dir="ru"/>
  </p:transition>
  <p:txStyles>
    <p:titleStyle>
      <a:lvl1pPr algn="ctr" defTabSz="762000" rtl="0" eaLnBrk="0" fontAlgn="base" hangingPunct="0">
        <a:spcBef>
          <a:spcPct val="0"/>
        </a:spcBef>
        <a:spcAft>
          <a:spcPct val="0"/>
        </a:spcAft>
        <a:defRPr kumimoji="1" sz="4400">
          <a:solidFill>
            <a:schemeClr val="tx2"/>
          </a:solidFill>
          <a:latin typeface="+mj-lt"/>
          <a:ea typeface="+mj-ea"/>
          <a:cs typeface="+mj-cs"/>
        </a:defRPr>
      </a:lvl1pPr>
      <a:lvl2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defTabSz="762000"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defTabSz="762000"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defTabSz="762000"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defTabSz="762000"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defTabSz="762000" rtl="0" eaLnBrk="0" fontAlgn="base" hangingPunct="0">
        <a:spcBef>
          <a:spcPct val="20000"/>
        </a:spcBef>
        <a:spcAft>
          <a:spcPct val="0"/>
        </a:spcAft>
        <a:buSzPct val="100000"/>
        <a:buChar char="•"/>
        <a:defRPr kumimoji="1"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kumimoji="1" sz="2800">
          <a:solidFill>
            <a:schemeClr val="tx1"/>
          </a:solidFill>
          <a:latin typeface="+mn-lt"/>
          <a:ea typeface="+mn-ea"/>
        </a:defRPr>
      </a:lvl2pPr>
      <a:lvl3pPr marL="1143000" indent="-228600" algn="l" defTabSz="762000" rtl="0" eaLnBrk="0" fontAlgn="base" hangingPunct="0">
        <a:spcBef>
          <a:spcPct val="20000"/>
        </a:spcBef>
        <a:spcAft>
          <a:spcPct val="0"/>
        </a:spcAft>
        <a:buSzPct val="100000"/>
        <a:buChar char="•"/>
        <a:defRPr kumimoji="1" sz="2400">
          <a:solidFill>
            <a:schemeClr val="tx1"/>
          </a:solidFill>
          <a:latin typeface="+mn-lt"/>
          <a:ea typeface="+mn-ea"/>
        </a:defRPr>
      </a:lvl3pPr>
      <a:lvl4pPr marL="16002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4pPr>
      <a:lvl5pPr marL="20574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5pPr>
      <a:lvl6pPr marL="2514600" indent="-228600" algn="l" defTabSz="762000" rtl="0" fontAlgn="base">
        <a:spcBef>
          <a:spcPct val="20000"/>
        </a:spcBef>
        <a:spcAft>
          <a:spcPct val="0"/>
        </a:spcAft>
        <a:buSzPct val="100000"/>
        <a:buChar char="•"/>
        <a:defRPr kumimoji="1" sz="2000">
          <a:solidFill>
            <a:schemeClr val="tx1"/>
          </a:solidFill>
          <a:latin typeface="+mn-lt"/>
          <a:ea typeface="+mn-ea"/>
        </a:defRPr>
      </a:lvl6pPr>
      <a:lvl7pPr marL="2971800" indent="-228600" algn="l" defTabSz="762000" rtl="0" fontAlgn="base">
        <a:spcBef>
          <a:spcPct val="20000"/>
        </a:spcBef>
        <a:spcAft>
          <a:spcPct val="0"/>
        </a:spcAft>
        <a:buSzPct val="100000"/>
        <a:buChar char="•"/>
        <a:defRPr kumimoji="1" sz="2000">
          <a:solidFill>
            <a:schemeClr val="tx1"/>
          </a:solidFill>
          <a:latin typeface="+mn-lt"/>
          <a:ea typeface="+mn-ea"/>
        </a:defRPr>
      </a:lvl7pPr>
      <a:lvl8pPr marL="3429000" indent="-228600" algn="l" defTabSz="762000" rtl="0" fontAlgn="base">
        <a:spcBef>
          <a:spcPct val="20000"/>
        </a:spcBef>
        <a:spcAft>
          <a:spcPct val="0"/>
        </a:spcAft>
        <a:buSzPct val="100000"/>
        <a:buChar char="•"/>
        <a:defRPr kumimoji="1" sz="2000">
          <a:solidFill>
            <a:schemeClr val="tx1"/>
          </a:solidFill>
          <a:latin typeface="+mn-lt"/>
          <a:ea typeface="+mn-ea"/>
        </a:defRPr>
      </a:lvl8pPr>
      <a:lvl9pPr marL="3886200" indent="-228600" algn="l" defTabSz="762000" rtl="0" fontAlgn="base">
        <a:spcBef>
          <a:spcPct val="20000"/>
        </a:spcBef>
        <a:spcAft>
          <a:spcPct val="0"/>
        </a:spcAft>
        <a:buSzPct val="100000"/>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35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mn-ea"/>
              </a:defRPr>
            </a:lvl1pPr>
          </a:lstStyle>
          <a:p>
            <a:pPr>
              <a:defRPr/>
            </a:pPr>
            <a:endParaRPr lang="en-US" altLang="zh-TW"/>
          </a:p>
        </p:txBody>
      </p:sp>
      <p:sp>
        <p:nvSpPr>
          <p:cNvPr id="235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ltLang="zh-TW"/>
          </a:p>
        </p:txBody>
      </p:sp>
      <p:sp>
        <p:nvSpPr>
          <p:cNvPr id="235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mn-ea"/>
              </a:defRPr>
            </a:lvl1pPr>
          </a:lstStyle>
          <a:p>
            <a:pPr>
              <a:defRPr/>
            </a:pPr>
            <a:fld id="{E9A5ECF0-A03C-4515-B830-9EDDE373F03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48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a:defRPr/>
            </a:pPr>
            <a:endParaRPr lang="en-US" altLang="zh-TW"/>
          </a:p>
        </p:txBody>
      </p:sp>
      <p:sp>
        <p:nvSpPr>
          <p:cNvPr id="348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ltLang="zh-TW"/>
          </a:p>
        </p:txBody>
      </p:sp>
      <p:sp>
        <p:nvSpPr>
          <p:cNvPr id="348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ea typeface="+mn-ea"/>
              </a:defRPr>
            </a:lvl1pPr>
          </a:lstStyle>
          <a:p>
            <a:pPr>
              <a:defRPr/>
            </a:pPr>
            <a:fld id="{D561CAE7-6B48-452D-A9BD-2CB884DBBC6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9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a:defRPr/>
            </a:pPr>
            <a:endParaRPr lang="en-US" altLang="zh-TW"/>
          </a:p>
        </p:txBody>
      </p:sp>
      <p:sp>
        <p:nvSpPr>
          <p:cNvPr id="519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ltLang="zh-TW"/>
          </a:p>
        </p:txBody>
      </p:sp>
      <p:sp>
        <p:nvSpPr>
          <p:cNvPr id="519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ea typeface="+mn-ea"/>
              </a:defRPr>
            </a:lvl1pPr>
          </a:lstStyle>
          <a:p>
            <a:pPr>
              <a:defRPr/>
            </a:pPr>
            <a:fld id="{3537573F-755B-4709-A94B-9B652D6213E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zh-TW" smtClean="0"/>
              <a:t>Asıl başlık stili için tıklatın</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zh-TW" smtClean="0"/>
              <a:t>Asıl metin stillerini düzenlemek için tıklatın</a:t>
            </a:r>
          </a:p>
          <a:p>
            <a:pPr lvl="1"/>
            <a:r>
              <a:rPr lang="tr-TR" altLang="zh-TW" smtClean="0"/>
              <a:t>İkinci düzey</a:t>
            </a:r>
          </a:p>
          <a:p>
            <a:pPr lvl="2"/>
            <a:r>
              <a:rPr lang="tr-TR" altLang="zh-TW" smtClean="0"/>
              <a:t>Üçüncü düzey</a:t>
            </a:r>
          </a:p>
          <a:p>
            <a:pPr lvl="3"/>
            <a:r>
              <a:rPr lang="tr-TR" altLang="zh-TW" smtClean="0"/>
              <a:t>Dördüncü düzey</a:t>
            </a:r>
          </a:p>
          <a:p>
            <a:pPr lvl="4"/>
            <a:r>
              <a:rPr lang="tr-TR" altLang="zh-TW" smtClean="0"/>
              <a:t>Beşinci düzey</a:t>
            </a:r>
          </a:p>
        </p:txBody>
      </p:sp>
      <p:sp>
        <p:nvSpPr>
          <p:cNvPr id="546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latin typeface="+mn-lt"/>
                <a:ea typeface="+mn-ea"/>
              </a:defRPr>
            </a:lvl1pPr>
          </a:lstStyle>
          <a:p>
            <a:pPr>
              <a:defRPr/>
            </a:pPr>
            <a:endParaRPr lang="tr-TR" altLang="zh-TW"/>
          </a:p>
        </p:txBody>
      </p:sp>
      <p:sp>
        <p:nvSpPr>
          <p:cNvPr id="546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latin typeface="+mn-lt"/>
                <a:ea typeface="+mn-ea"/>
              </a:defRPr>
            </a:lvl1pPr>
          </a:lstStyle>
          <a:p>
            <a:pPr>
              <a:defRPr/>
            </a:pPr>
            <a:endParaRPr lang="tr-TR" altLang="zh-TW"/>
          </a:p>
        </p:txBody>
      </p:sp>
      <p:sp>
        <p:nvSpPr>
          <p:cNvPr id="546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a:latin typeface="+mn-lt"/>
                <a:ea typeface="+mn-ea"/>
              </a:defRPr>
            </a:lvl1pPr>
          </a:lstStyle>
          <a:p>
            <a:pPr>
              <a:defRPr/>
            </a:pPr>
            <a:fld id="{EA8AD3B4-2C98-4BAB-A889-BEDA4808A74F}" type="slidenum">
              <a:rPr lang="zh-TW" altLang="tr-TR"/>
              <a:pPr>
                <a:defRPr/>
              </a:pPr>
              <a:t>‹#›</a:t>
            </a:fld>
            <a:endParaRPr lang="tr-TR" altLang="zh-TW"/>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extLst>
      <p:ext uri="{BB962C8B-B14F-4D97-AF65-F5344CB8AC3E}">
        <p14:creationId xmlns:p14="http://schemas.microsoft.com/office/powerpoint/2010/main" val="188862054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strips dir="ru"/>
  </p:transition>
  <p:txStyles>
    <p:titleStyle>
      <a:lvl1pPr algn="ctr" defTabSz="762000" rtl="0" eaLnBrk="0" fontAlgn="base" hangingPunct="0">
        <a:spcBef>
          <a:spcPct val="0"/>
        </a:spcBef>
        <a:spcAft>
          <a:spcPct val="0"/>
        </a:spcAft>
        <a:defRPr kumimoji="1" sz="4400">
          <a:solidFill>
            <a:schemeClr val="tx2"/>
          </a:solidFill>
          <a:latin typeface="+mj-lt"/>
          <a:ea typeface="+mj-ea"/>
          <a:cs typeface="+mj-cs"/>
        </a:defRPr>
      </a:lvl1pPr>
      <a:lvl2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defTabSz="762000"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defTabSz="762000"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defTabSz="762000"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defTabSz="762000"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defTabSz="762000" rtl="0" eaLnBrk="0" fontAlgn="base" hangingPunct="0">
        <a:spcBef>
          <a:spcPct val="20000"/>
        </a:spcBef>
        <a:spcAft>
          <a:spcPct val="0"/>
        </a:spcAft>
        <a:buSzPct val="100000"/>
        <a:buChar char="•"/>
        <a:defRPr kumimoji="1"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kumimoji="1" sz="2800">
          <a:solidFill>
            <a:schemeClr val="tx1"/>
          </a:solidFill>
          <a:latin typeface="+mn-lt"/>
          <a:ea typeface="+mn-ea"/>
        </a:defRPr>
      </a:lvl2pPr>
      <a:lvl3pPr marL="1143000" indent="-228600" algn="l" defTabSz="762000" rtl="0" eaLnBrk="0" fontAlgn="base" hangingPunct="0">
        <a:spcBef>
          <a:spcPct val="20000"/>
        </a:spcBef>
        <a:spcAft>
          <a:spcPct val="0"/>
        </a:spcAft>
        <a:buSzPct val="100000"/>
        <a:buChar char="•"/>
        <a:defRPr kumimoji="1" sz="2400">
          <a:solidFill>
            <a:schemeClr val="tx1"/>
          </a:solidFill>
          <a:latin typeface="+mn-lt"/>
          <a:ea typeface="+mn-ea"/>
        </a:defRPr>
      </a:lvl3pPr>
      <a:lvl4pPr marL="16002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4pPr>
      <a:lvl5pPr marL="20574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5pPr>
      <a:lvl6pPr marL="2514600" indent="-228600" algn="l" defTabSz="762000" rtl="0" fontAlgn="base">
        <a:spcBef>
          <a:spcPct val="20000"/>
        </a:spcBef>
        <a:spcAft>
          <a:spcPct val="0"/>
        </a:spcAft>
        <a:buSzPct val="100000"/>
        <a:buChar char="•"/>
        <a:defRPr kumimoji="1" sz="2000">
          <a:solidFill>
            <a:schemeClr val="tx1"/>
          </a:solidFill>
          <a:latin typeface="+mn-lt"/>
          <a:ea typeface="+mn-ea"/>
        </a:defRPr>
      </a:lvl6pPr>
      <a:lvl7pPr marL="2971800" indent="-228600" algn="l" defTabSz="762000" rtl="0" fontAlgn="base">
        <a:spcBef>
          <a:spcPct val="20000"/>
        </a:spcBef>
        <a:spcAft>
          <a:spcPct val="0"/>
        </a:spcAft>
        <a:buSzPct val="100000"/>
        <a:buChar char="•"/>
        <a:defRPr kumimoji="1" sz="2000">
          <a:solidFill>
            <a:schemeClr val="tx1"/>
          </a:solidFill>
          <a:latin typeface="+mn-lt"/>
          <a:ea typeface="+mn-ea"/>
        </a:defRPr>
      </a:lvl7pPr>
      <a:lvl8pPr marL="3429000" indent="-228600" algn="l" defTabSz="762000" rtl="0" fontAlgn="base">
        <a:spcBef>
          <a:spcPct val="20000"/>
        </a:spcBef>
        <a:spcAft>
          <a:spcPct val="0"/>
        </a:spcAft>
        <a:buSzPct val="100000"/>
        <a:buChar char="•"/>
        <a:defRPr kumimoji="1" sz="2000">
          <a:solidFill>
            <a:schemeClr val="tx1"/>
          </a:solidFill>
          <a:latin typeface="+mn-lt"/>
          <a:ea typeface="+mn-ea"/>
        </a:defRPr>
      </a:lvl8pPr>
      <a:lvl9pPr marL="3886200" indent="-228600" algn="l" defTabSz="762000" rtl="0" fontAlgn="base">
        <a:spcBef>
          <a:spcPct val="20000"/>
        </a:spcBef>
        <a:spcAft>
          <a:spcPct val="0"/>
        </a:spcAft>
        <a:buSzPct val="100000"/>
        <a:buChar char="•"/>
        <a:defRPr kumimoji="1" sz="2000">
          <a:solidFill>
            <a:schemeClr val="tx1"/>
          </a:solidFill>
          <a:latin typeface="+mn-lt"/>
          <a:ea typeface="+mn-ea"/>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eaLnBrk="1" hangingPunct="1">
              <a:defRPr/>
            </a:pPr>
            <a:endParaRPr lang="en-US" altLang="zh-TW">
              <a:solidFill>
                <a:srgbClr val="000000"/>
              </a:solidFill>
              <a:latin typeface="Arial" pitchFamily="34" charset="0"/>
              <a:ea typeface="新細明體" pitchFamily="18" charset="-12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eaLnBrk="1" hangingPunct="1">
              <a:defRPr/>
            </a:pPr>
            <a:endParaRPr lang="en-US" altLang="zh-TW">
              <a:solidFill>
                <a:srgbClr val="000000"/>
              </a:solidFill>
              <a:latin typeface="Arial" pitchFamily="34" charset="0"/>
              <a:ea typeface="新細明體" pitchFamily="18" charset="-12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eaLnBrk="1" hangingPunct="1">
              <a:defRPr/>
            </a:pPr>
            <a:fld id="{30F10088-9E2B-4454-8970-62C9513534D6}" type="slidenum">
              <a:rPr lang="en-US" altLang="zh-TW">
                <a:solidFill>
                  <a:srgbClr val="000000"/>
                </a:solidFill>
                <a:latin typeface="Arial" pitchFamily="34" charset="0"/>
                <a:ea typeface="新細明體" pitchFamily="18" charset="-120"/>
              </a:rPr>
              <a:pPr eaLnBrk="1" hangingPunct="1">
                <a:defRPr/>
              </a:pPr>
              <a:t>‹#›</a:t>
            </a:fld>
            <a:endParaRPr lang="en-US" altLang="zh-TW">
              <a:solidFill>
                <a:srgbClr val="000000"/>
              </a:solidFill>
              <a:latin typeface="Arial" pitchFamily="34" charset="0"/>
              <a:ea typeface="新細明體" pitchFamily="18" charset="-120"/>
            </a:endParaRPr>
          </a:p>
        </p:txBody>
      </p:sp>
    </p:spTree>
    <p:extLst>
      <p:ext uri="{BB962C8B-B14F-4D97-AF65-F5344CB8AC3E}">
        <p14:creationId xmlns:p14="http://schemas.microsoft.com/office/powerpoint/2010/main" val="6150266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35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mn-ea"/>
              </a:defRPr>
            </a:lvl1pPr>
          </a:lstStyle>
          <a:p>
            <a:pPr>
              <a:defRPr/>
            </a:pPr>
            <a:endParaRPr lang="en-US" altLang="zh-TW">
              <a:solidFill>
                <a:srgbClr val="000000"/>
              </a:solidFill>
            </a:endParaRPr>
          </a:p>
        </p:txBody>
      </p:sp>
      <p:sp>
        <p:nvSpPr>
          <p:cNvPr id="235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ltLang="zh-TW">
              <a:solidFill>
                <a:srgbClr val="000000"/>
              </a:solidFill>
            </a:endParaRPr>
          </a:p>
        </p:txBody>
      </p:sp>
      <p:sp>
        <p:nvSpPr>
          <p:cNvPr id="235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mn-ea"/>
              </a:defRPr>
            </a:lvl1pPr>
          </a:lstStyle>
          <a:p>
            <a:pPr>
              <a:defRPr/>
            </a:pPr>
            <a:fld id="{E9A5ECF0-A03C-4515-B830-9EDDE373F032}"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9854338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23.jpeg"/><Relationship Id="rId5" Type="http://schemas.openxmlformats.org/officeDocument/2006/relationships/hyperlink" Target="http://images.google.jo/imgres?imgurl=http://www.sciam.com/media/inline/DE34E9A8-A460-7075-78F753C452E81EC3_1.jpg&amp;imgrefurl=http://www.sciam.com/article.cfm?id%3Dsmart-dna&amp;usg=__XeYbUrGHwlt0tFuj4cx97tWEzz0=&amp;h=320&amp;w=320&amp;sz=30&amp;hl=ar&amp;start=5&amp;um=1&amp;tbnid=L_VTXVu3VJlyhM:&amp;tbnh=118&amp;tbnw=118&amp;prev=/images?q%3Dthe%2Bmolecule%2Bof%2Blife%26um%3D1%26hl%3Dar%26sa%3DG"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microsoft.com/office/2007/relationships/hdphoto" Target="../media/hdphoto1.wdp"/><Relationship Id="rId2" Type="http://schemas.openxmlformats.org/officeDocument/2006/relationships/slideLayout" Target="../slideLayouts/slideLayout12.xml"/><Relationship Id="rId1" Type="http://schemas.openxmlformats.org/officeDocument/2006/relationships/themeOverride" Target="../theme/themeOverride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12.xml"/><Relationship Id="rId1" Type="http://schemas.openxmlformats.org/officeDocument/2006/relationships/themeOverride" Target="../theme/themeOverride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42.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19.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30.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hemeOverride" Target="../theme/themeOverride4.xml"/><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8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86.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1.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81.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8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02.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8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75.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75.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3.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0.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75.xml"/></Relationships>
</file>

<file path=ppt/slides/_rels/slide7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3.xml"/><Relationship Id="rId1" Type="http://schemas.openxmlformats.org/officeDocument/2006/relationships/slideLayout" Target="../slideLayouts/slideLayout75.xml"/></Relationships>
</file>

<file path=ppt/slides/_rels/slide7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4.xml"/><Relationship Id="rId1" Type="http://schemas.openxmlformats.org/officeDocument/2006/relationships/slideLayout" Target="../slideLayouts/slideLayout9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8.xml"/></Relationships>
</file>

<file path=ppt/slides/_rels/slide8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1.xml"/><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8.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74.xml"/><Relationship Id="rId1" Type="http://schemas.openxmlformats.org/officeDocument/2006/relationships/slideLayout" Target="../slideLayouts/slideLayout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5.xml"/><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61.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AD0CD"/>
        </a:solidFill>
        <a:effectLst/>
      </p:bgPr>
    </p:bg>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0" y="0"/>
            <a:ext cx="9072100" cy="6858000"/>
          </a:xfrm>
          <a:prstGeom prst="rect">
            <a:avLst/>
          </a:prstGeom>
        </p:spPr>
      </p:pic>
      <p:pic>
        <p:nvPicPr>
          <p:cNvPr id="547844" name="Picture 4" descr="dant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301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845" name="Picture 5" descr="dant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213" y="0"/>
            <a:ext cx="3024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846" name="Picture 6" descr="yan altı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847" name="Picture 7" descr="yan altı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305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848" name="Picture 8" descr="BismillahArabic"/>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24188" y="476250"/>
            <a:ext cx="30956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7849" name="Text Box 9"/>
          <p:cNvSpPr txBox="1">
            <a:spLocks noChangeArrowheads="1"/>
          </p:cNvSpPr>
          <p:nvPr/>
        </p:nvSpPr>
        <p:spPr bwMode="auto">
          <a:xfrm>
            <a:off x="3130550" y="1196975"/>
            <a:ext cx="2881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dist" eaLnBrk="1" hangingPunct="1">
              <a:spcBef>
                <a:spcPct val="50000"/>
              </a:spcBef>
            </a:pPr>
            <a:r>
              <a:rPr lang="zh-TW" altLang="en-US" sz="1800">
                <a:solidFill>
                  <a:srgbClr val="000000"/>
                </a:solidFill>
                <a:latin typeface="Arial" pitchFamily="34" charset="0"/>
                <a:ea typeface="標楷體" pitchFamily="65" charset="-120"/>
              </a:rPr>
              <a:t>奉至仁至慈真主之名</a:t>
            </a:r>
          </a:p>
        </p:txBody>
      </p:sp>
      <p:sp>
        <p:nvSpPr>
          <p:cNvPr id="547850" name="Text Box 10"/>
          <p:cNvSpPr txBox="1">
            <a:spLocks noChangeArrowheads="1"/>
          </p:cNvSpPr>
          <p:nvPr/>
        </p:nvSpPr>
        <p:spPr bwMode="auto">
          <a:xfrm>
            <a:off x="6719887" y="5632524"/>
            <a:ext cx="1366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2800" b="1" dirty="0">
                <a:solidFill>
                  <a:srgbClr val="0000FF"/>
                </a:solidFill>
                <a:latin typeface="Arial" pitchFamily="34" charset="0"/>
                <a:ea typeface="標楷體" pitchFamily="65" charset="-120"/>
              </a:rPr>
              <a:t>羽智雲</a:t>
            </a:r>
          </a:p>
        </p:txBody>
      </p:sp>
      <p:sp>
        <p:nvSpPr>
          <p:cNvPr id="10" name="文字方塊 9"/>
          <p:cNvSpPr txBox="1"/>
          <p:nvPr/>
        </p:nvSpPr>
        <p:spPr>
          <a:xfrm>
            <a:off x="5313660" y="6151636"/>
            <a:ext cx="3456385" cy="461665"/>
          </a:xfrm>
          <a:prstGeom prst="rect">
            <a:avLst/>
          </a:prstGeom>
          <a:noFill/>
        </p:spPr>
        <p:txBody>
          <a:bodyPr wrap="square" rtlCol="0">
            <a:spAutoFit/>
          </a:bodyPr>
          <a:lstStyle/>
          <a:p>
            <a:r>
              <a:rPr lang="en-US" altLang="zh-HK" dirty="0" smtClean="0"/>
              <a:t>yusufyu@yahoo.com.hk</a:t>
            </a:r>
            <a:endParaRPr lang="zh-HK" altLang="en-US" dirty="0"/>
          </a:p>
        </p:txBody>
      </p:sp>
    </p:spTree>
    <p:extLst>
      <p:ext uri="{BB962C8B-B14F-4D97-AF65-F5344CB8AC3E}">
        <p14:creationId xmlns:p14="http://schemas.microsoft.com/office/powerpoint/2010/main" val="34244569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47848"/>
                                        </p:tgtEl>
                                        <p:attrNameLst>
                                          <p:attrName>style.visibility</p:attrName>
                                        </p:attrNameLst>
                                      </p:cBhvr>
                                      <p:to>
                                        <p:strVal val="visible"/>
                                      </p:to>
                                    </p:set>
                                    <p:animEffect transition="in" filter="strips(downLeft)">
                                      <p:cBhvr>
                                        <p:cTn id="7" dur="3000"/>
                                        <p:tgtEl>
                                          <p:spTgt spid="547848"/>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47849"/>
                                        </p:tgtEl>
                                        <p:attrNameLst>
                                          <p:attrName>style.visibility</p:attrName>
                                        </p:attrNameLst>
                                      </p:cBhvr>
                                      <p:to>
                                        <p:strVal val="visible"/>
                                      </p:to>
                                    </p:set>
                                    <p:animEffect transition="in" filter="strips(downRight)">
                                      <p:cBhvr>
                                        <p:cTn id="10" dur="3000"/>
                                        <p:tgtEl>
                                          <p:spTgt spid="547849"/>
                                        </p:tgtEl>
                                      </p:cBhvr>
                                    </p:animEffect>
                                  </p:childTnLst>
                                </p:cTn>
                              </p:par>
                            </p:childTnLst>
                          </p:cTn>
                        </p:par>
                        <p:par>
                          <p:cTn id="11" fill="hold" nodeType="afterGroup">
                            <p:stCondLst>
                              <p:cond delay="3000"/>
                            </p:stCondLst>
                            <p:childTnLst>
                              <p:par>
                                <p:cTn id="12" presetID="2" presetClass="entr" presetSubtype="8" fill="hold" nodeType="afterEffect">
                                  <p:stCondLst>
                                    <p:cond delay="0"/>
                                  </p:stCondLst>
                                  <p:childTnLst>
                                    <p:set>
                                      <p:cBhvr>
                                        <p:cTn id="13" dur="1" fill="hold">
                                          <p:stCondLst>
                                            <p:cond delay="0"/>
                                          </p:stCondLst>
                                        </p:cTn>
                                        <p:tgtEl>
                                          <p:spTgt spid="547846"/>
                                        </p:tgtEl>
                                        <p:attrNameLst>
                                          <p:attrName>style.visibility</p:attrName>
                                        </p:attrNameLst>
                                      </p:cBhvr>
                                      <p:to>
                                        <p:strVal val="visible"/>
                                      </p:to>
                                    </p:set>
                                    <p:anim calcmode="lin" valueType="num">
                                      <p:cBhvr additive="base">
                                        <p:cTn id="14" dur="2000" fill="hold"/>
                                        <p:tgtEl>
                                          <p:spTgt spid="547846"/>
                                        </p:tgtEl>
                                        <p:attrNameLst>
                                          <p:attrName>ppt_x</p:attrName>
                                        </p:attrNameLst>
                                      </p:cBhvr>
                                      <p:tavLst>
                                        <p:tav tm="0">
                                          <p:val>
                                            <p:strVal val="0-#ppt_w/2"/>
                                          </p:val>
                                        </p:tav>
                                        <p:tav tm="100000">
                                          <p:val>
                                            <p:strVal val="#ppt_x"/>
                                          </p:val>
                                        </p:tav>
                                      </p:tavLst>
                                    </p:anim>
                                    <p:anim calcmode="lin" valueType="num">
                                      <p:cBhvr additive="base">
                                        <p:cTn id="15" dur="2000" fill="hold"/>
                                        <p:tgtEl>
                                          <p:spTgt spid="547846"/>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47847"/>
                                        </p:tgtEl>
                                        <p:attrNameLst>
                                          <p:attrName>style.visibility</p:attrName>
                                        </p:attrNameLst>
                                      </p:cBhvr>
                                      <p:to>
                                        <p:strVal val="visible"/>
                                      </p:to>
                                    </p:set>
                                    <p:anim calcmode="lin" valueType="num">
                                      <p:cBhvr additive="base">
                                        <p:cTn id="18" dur="2000" fill="hold"/>
                                        <p:tgtEl>
                                          <p:spTgt spid="547847"/>
                                        </p:tgtEl>
                                        <p:attrNameLst>
                                          <p:attrName>ppt_x</p:attrName>
                                        </p:attrNameLst>
                                      </p:cBhvr>
                                      <p:tavLst>
                                        <p:tav tm="0">
                                          <p:val>
                                            <p:strVal val="1+#ppt_w/2"/>
                                          </p:val>
                                        </p:tav>
                                        <p:tav tm="100000">
                                          <p:val>
                                            <p:strVal val="#ppt_x"/>
                                          </p:val>
                                        </p:tav>
                                      </p:tavLst>
                                    </p:anim>
                                    <p:anim calcmode="lin" valueType="num">
                                      <p:cBhvr additive="base">
                                        <p:cTn id="19" dur="2000" fill="hold"/>
                                        <p:tgtEl>
                                          <p:spTgt spid="547847"/>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547844"/>
                                        </p:tgtEl>
                                        <p:attrNameLst>
                                          <p:attrName>style.visibility</p:attrName>
                                        </p:attrNameLst>
                                      </p:cBhvr>
                                      <p:to>
                                        <p:strVal val="visible"/>
                                      </p:to>
                                    </p:set>
                                    <p:anim calcmode="lin" valueType="num">
                                      <p:cBhvr additive="base">
                                        <p:cTn id="22" dur="2000" fill="hold"/>
                                        <p:tgtEl>
                                          <p:spTgt spid="547844"/>
                                        </p:tgtEl>
                                        <p:attrNameLst>
                                          <p:attrName>ppt_x</p:attrName>
                                        </p:attrNameLst>
                                      </p:cBhvr>
                                      <p:tavLst>
                                        <p:tav tm="0">
                                          <p:val>
                                            <p:strVal val="0-#ppt_w/2"/>
                                          </p:val>
                                        </p:tav>
                                        <p:tav tm="100000">
                                          <p:val>
                                            <p:strVal val="#ppt_x"/>
                                          </p:val>
                                        </p:tav>
                                      </p:tavLst>
                                    </p:anim>
                                    <p:anim calcmode="lin" valueType="num">
                                      <p:cBhvr additive="base">
                                        <p:cTn id="23" dur="2000" fill="hold"/>
                                        <p:tgtEl>
                                          <p:spTgt spid="54784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547845"/>
                                        </p:tgtEl>
                                        <p:attrNameLst>
                                          <p:attrName>style.visibility</p:attrName>
                                        </p:attrNameLst>
                                      </p:cBhvr>
                                      <p:to>
                                        <p:strVal val="visible"/>
                                      </p:to>
                                    </p:set>
                                    <p:anim calcmode="lin" valueType="num">
                                      <p:cBhvr additive="base">
                                        <p:cTn id="26" dur="2000" fill="hold"/>
                                        <p:tgtEl>
                                          <p:spTgt spid="547845"/>
                                        </p:tgtEl>
                                        <p:attrNameLst>
                                          <p:attrName>ppt_x</p:attrName>
                                        </p:attrNameLst>
                                      </p:cBhvr>
                                      <p:tavLst>
                                        <p:tav tm="0">
                                          <p:val>
                                            <p:strVal val="1+#ppt_w/2"/>
                                          </p:val>
                                        </p:tav>
                                        <p:tav tm="100000">
                                          <p:val>
                                            <p:strVal val="#ppt_x"/>
                                          </p:val>
                                        </p:tav>
                                      </p:tavLst>
                                    </p:anim>
                                    <p:anim calcmode="lin" valueType="num">
                                      <p:cBhvr additive="base">
                                        <p:cTn id="27" dur="2000" fill="hold"/>
                                        <p:tgtEl>
                                          <p:spTgt spid="547845"/>
                                        </p:tgtEl>
                                        <p:attrNameLst>
                                          <p:attrName>ppt_y</p:attrName>
                                        </p:attrNameLst>
                                      </p:cBhvr>
                                      <p:tavLst>
                                        <p:tav tm="0">
                                          <p:val>
                                            <p:strVal val="#ppt_y"/>
                                          </p:val>
                                        </p:tav>
                                        <p:tav tm="100000">
                                          <p:val>
                                            <p:strVal val="#ppt_y"/>
                                          </p:val>
                                        </p:tav>
                                      </p:tavLst>
                                    </p:anim>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9" presetClass="entr" presetSubtype="0" fill="hold" nodeType="withEffect">
                                  <p:stCondLst>
                                    <p:cond delay="0"/>
                                  </p:stCondLst>
                                  <p:childTnLst>
                                    <p:set>
                                      <p:cBhvr>
                                        <p:cTn id="33" dur="1" fill="hold">
                                          <p:stCondLst>
                                            <p:cond delay="0"/>
                                          </p:stCondLst>
                                        </p:cTn>
                                        <p:tgtEl>
                                          <p:spTgt spid="547850">
                                            <p:txEl>
                                              <p:pRg st="0" end="0"/>
                                            </p:txEl>
                                          </p:spTgt>
                                        </p:tgtEl>
                                        <p:attrNameLst>
                                          <p:attrName>style.visibility</p:attrName>
                                        </p:attrNameLst>
                                      </p:cBhvr>
                                      <p:to>
                                        <p:strVal val="visible"/>
                                      </p:to>
                                    </p:set>
                                    <p:animEffect transition="in" filter="dissolve">
                                      <p:cBhvr>
                                        <p:cTn id="34" dur="500"/>
                                        <p:tgtEl>
                                          <p:spTgt spid="547850">
                                            <p:txEl>
                                              <p:pRg st="0" end="0"/>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67"/>
            <a:ext cx="7386699" cy="6858000"/>
          </a:xfrm>
        </p:spPr>
      </p:pic>
      <p:sp>
        <p:nvSpPr>
          <p:cNvPr id="2" name="文字方塊 1"/>
          <p:cNvSpPr txBox="1"/>
          <p:nvPr/>
        </p:nvSpPr>
        <p:spPr>
          <a:xfrm>
            <a:off x="7884368" y="1557759"/>
            <a:ext cx="1200329" cy="3744416"/>
          </a:xfrm>
          <a:prstGeom prst="rect">
            <a:avLst/>
          </a:prstGeom>
          <a:noFill/>
        </p:spPr>
        <p:txBody>
          <a:bodyPr vert="eaVert" wrap="square" rtlCol="0">
            <a:spAutoFit/>
          </a:bodyPr>
          <a:lstStyle/>
          <a:p>
            <a:pPr eaLnBrk="1" fontAlgn="auto" hangingPunct="1">
              <a:spcBef>
                <a:spcPts val="0"/>
              </a:spcBef>
              <a:spcAft>
                <a:spcPts val="0"/>
              </a:spcAft>
            </a:pPr>
            <a:r>
              <a:rPr kumimoji="0" lang="zh-HK" altLang="en-US" sz="6600" dirty="0" smtClean="0">
                <a:solidFill>
                  <a:prstClr val="white"/>
                </a:solidFill>
                <a:latin typeface="超世紀粗行書" panose="02000000000000000000" pitchFamily="2" charset="-120"/>
                <a:ea typeface="超世紀粗行書" panose="02000000000000000000" pitchFamily="2" charset="-120"/>
              </a:rPr>
              <a:t>銀河系</a:t>
            </a:r>
            <a:endParaRPr kumimoji="0" lang="zh-HK" altLang="en-US" sz="6600" dirty="0">
              <a:solidFill>
                <a:prstClr val="white"/>
              </a:solidFill>
              <a:latin typeface="超世紀粗行書" panose="02000000000000000000" pitchFamily="2" charset="-120"/>
              <a:ea typeface="超世紀粗行書" panose="02000000000000000000" pitchFamily="2" charset="-120"/>
            </a:endParaRPr>
          </a:p>
        </p:txBody>
      </p:sp>
      <p:sp>
        <p:nvSpPr>
          <p:cNvPr id="3" name="文字方塊 2"/>
          <p:cNvSpPr txBox="1"/>
          <p:nvPr/>
        </p:nvSpPr>
        <p:spPr>
          <a:xfrm>
            <a:off x="4355976" y="4725144"/>
            <a:ext cx="2520280" cy="369332"/>
          </a:xfrm>
          <a:prstGeom prst="rect">
            <a:avLst/>
          </a:prstGeom>
          <a:noFill/>
        </p:spPr>
        <p:txBody>
          <a:bodyPr wrap="square" rtlCol="0">
            <a:spAutoFit/>
          </a:bodyPr>
          <a:lstStyle/>
          <a:p>
            <a:pPr eaLnBrk="1" fontAlgn="auto" hangingPunct="1">
              <a:spcBef>
                <a:spcPts val="0"/>
              </a:spcBef>
              <a:spcAft>
                <a:spcPts val="0"/>
              </a:spcAft>
            </a:pPr>
            <a:r>
              <a:rPr kumimoji="0" lang="zh-HK" altLang="en-US" sz="1800" dirty="0">
                <a:solidFill>
                  <a:srgbClr val="FF0000"/>
                </a:solidFill>
                <a:latin typeface="超世紀粗行書" panose="02000000000000000000" pitchFamily="2" charset="-120"/>
                <a:ea typeface="超世紀粗行書" panose="02000000000000000000" pitchFamily="2" charset="-120"/>
              </a:rPr>
              <a:t>太陽系星際的鄰近區域</a:t>
            </a:r>
          </a:p>
        </p:txBody>
      </p:sp>
      <p:cxnSp>
        <p:nvCxnSpPr>
          <p:cNvPr id="6" name="直線接點 5"/>
          <p:cNvCxnSpPr/>
          <p:nvPr/>
        </p:nvCxnSpPr>
        <p:spPr>
          <a:xfrm>
            <a:off x="4139952" y="3501008"/>
            <a:ext cx="128129" cy="1419838"/>
          </a:xfrm>
          <a:prstGeom prst="line">
            <a:avLst/>
          </a:prstGeom>
          <a:ln>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rot="5101448">
            <a:off x="3345250" y="3848642"/>
            <a:ext cx="1770477" cy="830997"/>
          </a:xfrm>
          <a:prstGeom prst="rect">
            <a:avLst/>
          </a:prstGeom>
          <a:noFill/>
        </p:spPr>
        <p:txBody>
          <a:bodyPr wrap="square" rtlCol="0">
            <a:spAutoFit/>
          </a:bodyPr>
          <a:lstStyle/>
          <a:p>
            <a:r>
              <a:rPr lang="en-US" altLang="zh-HK" dirty="0">
                <a:effectLst>
                  <a:outerShdw blurRad="38100" dist="38100" dir="2700000" algn="tl">
                    <a:srgbClr val="000000">
                      <a:alpha val="43137"/>
                    </a:srgbClr>
                  </a:outerShdw>
                </a:effectLst>
              </a:rPr>
              <a:t>25,000 </a:t>
            </a:r>
            <a:r>
              <a:rPr lang="en-US" altLang="zh-HK" b="1" dirty="0" smtClean="0">
                <a:effectLst>
                  <a:outerShdw blurRad="38100" dist="38100" dir="2700000" algn="tl">
                    <a:srgbClr val="000000">
                      <a:alpha val="43137"/>
                    </a:srgbClr>
                  </a:outerShdw>
                </a:effectLst>
              </a:rPr>
              <a:t>–</a:t>
            </a:r>
          </a:p>
          <a:p>
            <a:r>
              <a:rPr lang="en-US" altLang="zh-HK" dirty="0" smtClean="0">
                <a:effectLst>
                  <a:outerShdw blurRad="38100" dist="38100" dir="2700000" algn="tl">
                    <a:srgbClr val="000000">
                      <a:alpha val="43137"/>
                    </a:srgbClr>
                  </a:outerShdw>
                </a:effectLst>
              </a:rPr>
              <a:t> 28,000</a:t>
            </a:r>
            <a:r>
              <a:rPr lang="zh-HK" altLang="en-US" dirty="0">
                <a:effectLst>
                  <a:outerShdw blurRad="38100" dist="38100" dir="2700000" algn="tl">
                    <a:srgbClr val="000000">
                      <a:alpha val="43137"/>
                    </a:srgbClr>
                  </a:outerShdw>
                </a:effectLst>
              </a:rPr>
              <a:t>光年</a:t>
            </a:r>
          </a:p>
        </p:txBody>
      </p:sp>
      <p:sp>
        <p:nvSpPr>
          <p:cNvPr id="19" name="文字方塊 18"/>
          <p:cNvSpPr txBox="1"/>
          <p:nvPr/>
        </p:nvSpPr>
        <p:spPr>
          <a:xfrm>
            <a:off x="3995936" y="3331731"/>
            <a:ext cx="360040" cy="338554"/>
          </a:xfrm>
          <a:prstGeom prst="rect">
            <a:avLst/>
          </a:prstGeom>
          <a:noFill/>
        </p:spPr>
        <p:txBody>
          <a:bodyPr wrap="square" rtlCol="0">
            <a:spAutoFit/>
          </a:bodyPr>
          <a:lstStyle/>
          <a:p>
            <a:r>
              <a:rPr lang="en-US" altLang="zh-HK" sz="1600" dirty="0" smtClean="0">
                <a:solidFill>
                  <a:srgbClr val="FF0000"/>
                </a:solidFill>
                <a:latin typeface="Shruti" panose="020B0802040204020203" pitchFamily="34" charset="0"/>
                <a:cs typeface="Shruti" panose="020B0802040204020203" pitchFamily="34" charset="0"/>
              </a:rPr>
              <a:t>x</a:t>
            </a:r>
            <a:endParaRPr lang="zh-HK" altLang="en-US" sz="1600" dirty="0">
              <a:solidFill>
                <a:srgbClr val="FF0000"/>
              </a:solidFill>
              <a:latin typeface="Shruti" panose="020B0802040204020203" pitchFamily="34" charset="0"/>
              <a:cs typeface="Shruti" panose="020B0802040204020203" pitchFamily="34" charset="0"/>
            </a:endParaRPr>
          </a:p>
        </p:txBody>
      </p:sp>
      <p:sp>
        <p:nvSpPr>
          <p:cNvPr id="20" name="文字方塊 19"/>
          <p:cNvSpPr txBox="1"/>
          <p:nvPr/>
        </p:nvSpPr>
        <p:spPr>
          <a:xfrm>
            <a:off x="251520" y="1916832"/>
            <a:ext cx="3240360" cy="2985433"/>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Ø"/>
            </a:pPr>
            <a:r>
              <a:rPr lang="zh-TW" altLang="en-US" dirty="0">
                <a:solidFill>
                  <a:schemeClr val="bg1"/>
                </a:solidFill>
                <a:effectLst>
                  <a:outerShdw blurRad="38100" dist="38100" dir="2700000" algn="tl">
                    <a:srgbClr val="000000">
                      <a:alpha val="43137"/>
                    </a:srgbClr>
                  </a:outerShdw>
                </a:effectLst>
              </a:rPr>
              <a:t>太陽距離銀心</a:t>
            </a:r>
            <a:r>
              <a:rPr lang="en-US" altLang="zh-TW" dirty="0">
                <a:solidFill>
                  <a:schemeClr val="bg1"/>
                </a:solidFill>
                <a:effectLst>
                  <a:outerShdw blurRad="38100" dist="38100" dir="2700000" algn="tl">
                    <a:srgbClr val="000000">
                      <a:alpha val="43137"/>
                    </a:srgbClr>
                  </a:outerShdw>
                </a:effectLst>
              </a:rPr>
              <a:t>25,000</a:t>
            </a:r>
            <a:r>
              <a:rPr lang="zh-TW" altLang="en-US" dirty="0">
                <a:solidFill>
                  <a:schemeClr val="bg1"/>
                </a:solidFill>
                <a:effectLst>
                  <a:outerShdw blurRad="38100" dist="38100" dir="2700000" algn="tl">
                    <a:srgbClr val="000000">
                      <a:alpha val="43137"/>
                    </a:srgbClr>
                  </a:outerShdw>
                </a:effectLst>
              </a:rPr>
              <a:t>至</a:t>
            </a:r>
            <a:r>
              <a:rPr lang="en-US" altLang="zh-TW" dirty="0">
                <a:solidFill>
                  <a:schemeClr val="bg1"/>
                </a:solidFill>
                <a:effectLst>
                  <a:outerShdw blurRad="38100" dist="38100" dir="2700000" algn="tl">
                    <a:srgbClr val="000000">
                      <a:alpha val="43137"/>
                    </a:srgbClr>
                  </a:outerShdw>
                </a:effectLst>
              </a:rPr>
              <a:t>28,000</a:t>
            </a:r>
            <a:r>
              <a:rPr lang="zh-TW" altLang="en-US" dirty="0" smtClean="0">
                <a:solidFill>
                  <a:schemeClr val="bg1"/>
                </a:solidFill>
                <a:effectLst>
                  <a:outerShdw blurRad="38100" dist="38100" dir="2700000" algn="tl">
                    <a:srgbClr val="000000">
                      <a:alpha val="43137"/>
                    </a:srgbClr>
                  </a:outerShdw>
                </a:effectLst>
              </a:rPr>
              <a:t>光年</a:t>
            </a:r>
            <a:endParaRPr lang="en-US" altLang="zh-TW" dirty="0" smtClean="0">
              <a:solidFill>
                <a:schemeClr val="bg1"/>
              </a:solidFill>
              <a:effectLst>
                <a:outerShdw blurRad="38100" dist="38100" dir="2700000" algn="tl">
                  <a:srgbClr val="000000">
                    <a:alpha val="43137"/>
                  </a:srgbClr>
                </a:outerShdw>
              </a:effectLst>
            </a:endParaRPr>
          </a:p>
          <a:p>
            <a:pPr marL="342900" indent="-342900">
              <a:spcBef>
                <a:spcPts val="600"/>
              </a:spcBef>
              <a:spcAft>
                <a:spcPts val="600"/>
              </a:spcAft>
              <a:buFont typeface="Wingdings" panose="05000000000000000000" pitchFamily="2" charset="2"/>
              <a:buChar char="Ø"/>
            </a:pPr>
            <a:r>
              <a:rPr lang="zh-TW" altLang="en-US" dirty="0" smtClean="0">
                <a:solidFill>
                  <a:schemeClr val="bg1"/>
                </a:solidFill>
                <a:effectLst>
                  <a:outerShdw blurRad="38100" dist="38100" dir="2700000" algn="tl">
                    <a:srgbClr val="000000">
                      <a:alpha val="43137"/>
                    </a:srgbClr>
                  </a:outerShdw>
                </a:effectLst>
              </a:rPr>
              <a:t>在</a:t>
            </a:r>
            <a:r>
              <a:rPr lang="zh-TW" altLang="en-US" dirty="0">
                <a:solidFill>
                  <a:schemeClr val="bg1"/>
                </a:solidFill>
                <a:effectLst>
                  <a:outerShdw blurRad="38100" dist="38100" dir="2700000" algn="tl">
                    <a:srgbClr val="000000">
                      <a:alpha val="43137"/>
                    </a:srgbClr>
                  </a:outerShdw>
                </a:effectLst>
              </a:rPr>
              <a:t>銀河系內的速度大約是</a:t>
            </a:r>
            <a:r>
              <a:rPr lang="en-US" altLang="zh-TW" dirty="0">
                <a:solidFill>
                  <a:schemeClr val="bg1"/>
                </a:solidFill>
                <a:effectLst>
                  <a:outerShdw blurRad="38100" dist="38100" dir="2700000" algn="tl">
                    <a:srgbClr val="000000">
                      <a:alpha val="43137"/>
                    </a:srgbClr>
                  </a:outerShdw>
                </a:effectLst>
              </a:rPr>
              <a:t>220</a:t>
            </a:r>
            <a:r>
              <a:rPr lang="zh-TW" altLang="en-US" dirty="0">
                <a:solidFill>
                  <a:schemeClr val="bg1"/>
                </a:solidFill>
                <a:effectLst>
                  <a:outerShdw blurRad="38100" dist="38100" dir="2700000" algn="tl">
                    <a:srgbClr val="000000">
                      <a:alpha val="43137"/>
                    </a:srgbClr>
                  </a:outerShdw>
                </a:effectLst>
              </a:rPr>
              <a:t>公里</a:t>
            </a:r>
            <a:r>
              <a:rPr lang="en-US" altLang="zh-TW" dirty="0">
                <a:solidFill>
                  <a:schemeClr val="bg1"/>
                </a:solidFill>
                <a:effectLst>
                  <a:outerShdw blurRad="38100" dist="38100" dir="2700000" algn="tl">
                    <a:srgbClr val="000000">
                      <a:alpha val="43137"/>
                    </a:srgbClr>
                  </a:outerShdw>
                </a:effectLst>
              </a:rPr>
              <a:t>/</a:t>
            </a:r>
            <a:r>
              <a:rPr lang="zh-TW" altLang="en-US" dirty="0" smtClean="0">
                <a:solidFill>
                  <a:schemeClr val="bg1"/>
                </a:solidFill>
                <a:effectLst>
                  <a:outerShdw blurRad="38100" dist="38100" dir="2700000" algn="tl">
                    <a:srgbClr val="000000">
                      <a:alpha val="43137"/>
                    </a:srgbClr>
                  </a:outerShdw>
                </a:effectLst>
              </a:rPr>
              <a:t>秒</a:t>
            </a:r>
            <a:endParaRPr lang="en-US" altLang="zh-TW" dirty="0" smtClean="0">
              <a:solidFill>
                <a:schemeClr val="bg1"/>
              </a:solidFill>
              <a:effectLst>
                <a:outerShdw blurRad="38100" dist="38100" dir="2700000" algn="tl">
                  <a:srgbClr val="000000">
                    <a:alpha val="43137"/>
                  </a:srgbClr>
                </a:outerShdw>
              </a:effectLst>
            </a:endParaRPr>
          </a:p>
          <a:p>
            <a:pPr marL="342900" indent="-342900">
              <a:spcBef>
                <a:spcPts val="600"/>
              </a:spcBef>
              <a:spcAft>
                <a:spcPts val="600"/>
              </a:spcAft>
              <a:buFont typeface="Wingdings" panose="05000000000000000000" pitchFamily="2" charset="2"/>
              <a:buChar char="Ø"/>
            </a:pPr>
            <a:r>
              <a:rPr lang="zh-TW" altLang="en-US" dirty="0" smtClean="0">
                <a:solidFill>
                  <a:schemeClr val="bg1"/>
                </a:solidFill>
                <a:effectLst>
                  <a:outerShdw blurRad="38100" dist="38100" dir="2700000" algn="tl">
                    <a:srgbClr val="000000">
                      <a:alpha val="43137"/>
                    </a:srgbClr>
                  </a:outerShdw>
                </a:effectLst>
              </a:rPr>
              <a:t>環繞</a:t>
            </a:r>
            <a:r>
              <a:rPr lang="zh-TW" altLang="en-US" dirty="0">
                <a:solidFill>
                  <a:schemeClr val="bg1"/>
                </a:solidFill>
                <a:effectLst>
                  <a:outerShdw blurRad="38100" dist="38100" dir="2700000" algn="tl">
                    <a:srgbClr val="000000">
                      <a:alpha val="43137"/>
                    </a:srgbClr>
                  </a:outerShdw>
                </a:effectLst>
              </a:rPr>
              <a:t>銀河公轉一圈需要</a:t>
            </a:r>
            <a:r>
              <a:rPr lang="en-US" altLang="zh-TW" dirty="0">
                <a:solidFill>
                  <a:schemeClr val="bg1"/>
                </a:solidFill>
                <a:effectLst>
                  <a:outerShdw blurRad="38100" dist="38100" dir="2700000" algn="tl">
                    <a:srgbClr val="000000">
                      <a:alpha val="43137"/>
                    </a:srgbClr>
                  </a:outerShdw>
                </a:effectLst>
              </a:rPr>
              <a:t>2</a:t>
            </a:r>
            <a:r>
              <a:rPr lang="zh-TW" altLang="en-US" dirty="0">
                <a:solidFill>
                  <a:schemeClr val="bg1"/>
                </a:solidFill>
                <a:effectLst>
                  <a:outerShdw blurRad="38100" dist="38100" dir="2700000" algn="tl">
                    <a:srgbClr val="000000">
                      <a:alpha val="43137"/>
                    </a:srgbClr>
                  </a:outerShdw>
                </a:effectLst>
              </a:rPr>
              <a:t>億</a:t>
            </a:r>
            <a:r>
              <a:rPr lang="en-US" altLang="zh-TW" dirty="0">
                <a:solidFill>
                  <a:schemeClr val="bg1"/>
                </a:solidFill>
                <a:effectLst>
                  <a:outerShdw blurRad="38100" dist="38100" dir="2700000" algn="tl">
                    <a:srgbClr val="000000">
                      <a:alpha val="43137"/>
                    </a:srgbClr>
                  </a:outerShdw>
                </a:effectLst>
              </a:rPr>
              <a:t>2</a:t>
            </a:r>
            <a:r>
              <a:rPr lang="zh-TW" altLang="en-US" dirty="0">
                <a:solidFill>
                  <a:schemeClr val="bg1"/>
                </a:solidFill>
                <a:effectLst>
                  <a:outerShdw blurRad="38100" dist="38100" dir="2700000" algn="tl">
                    <a:srgbClr val="000000">
                      <a:alpha val="43137"/>
                    </a:srgbClr>
                  </a:outerShdw>
                </a:effectLst>
              </a:rPr>
              <a:t>千</a:t>
            </a:r>
            <a:r>
              <a:rPr lang="en-US" altLang="zh-TW" dirty="0">
                <a:solidFill>
                  <a:schemeClr val="bg1"/>
                </a:solidFill>
                <a:effectLst>
                  <a:outerShdw blurRad="38100" dist="38100" dir="2700000" algn="tl">
                    <a:srgbClr val="000000">
                      <a:alpha val="43137"/>
                    </a:srgbClr>
                  </a:outerShdw>
                </a:effectLst>
              </a:rPr>
              <a:t>5</a:t>
            </a:r>
            <a:r>
              <a:rPr lang="zh-TW" altLang="en-US" dirty="0">
                <a:solidFill>
                  <a:schemeClr val="bg1"/>
                </a:solidFill>
                <a:effectLst>
                  <a:outerShdw blurRad="38100" dist="38100" dir="2700000" algn="tl">
                    <a:srgbClr val="000000">
                      <a:alpha val="43137"/>
                    </a:srgbClr>
                  </a:outerShdw>
                </a:effectLst>
              </a:rPr>
              <a:t>百萬至</a:t>
            </a:r>
            <a:r>
              <a:rPr lang="en-US" altLang="zh-TW" dirty="0">
                <a:solidFill>
                  <a:schemeClr val="bg1"/>
                </a:solidFill>
                <a:effectLst>
                  <a:outerShdw blurRad="38100" dist="38100" dir="2700000" algn="tl">
                    <a:srgbClr val="000000">
                      <a:alpha val="43137"/>
                    </a:srgbClr>
                  </a:outerShdw>
                </a:effectLst>
              </a:rPr>
              <a:t>2</a:t>
            </a:r>
            <a:r>
              <a:rPr lang="zh-TW" altLang="en-US" dirty="0">
                <a:solidFill>
                  <a:schemeClr val="bg1"/>
                </a:solidFill>
                <a:effectLst>
                  <a:outerShdw blurRad="38100" dist="38100" dir="2700000" algn="tl">
                    <a:srgbClr val="000000">
                      <a:alpha val="43137"/>
                    </a:srgbClr>
                  </a:outerShdw>
                </a:effectLst>
              </a:rPr>
              <a:t>億</a:t>
            </a:r>
            <a:r>
              <a:rPr lang="en-US" altLang="zh-TW" dirty="0">
                <a:solidFill>
                  <a:schemeClr val="bg1"/>
                </a:solidFill>
                <a:effectLst>
                  <a:outerShdw blurRad="38100" dist="38100" dir="2700000" algn="tl">
                    <a:srgbClr val="000000">
                      <a:alpha val="43137"/>
                    </a:srgbClr>
                  </a:outerShdw>
                </a:effectLst>
              </a:rPr>
              <a:t>5</a:t>
            </a:r>
            <a:r>
              <a:rPr lang="zh-TW" altLang="en-US" dirty="0">
                <a:solidFill>
                  <a:schemeClr val="bg1"/>
                </a:solidFill>
                <a:effectLst>
                  <a:outerShdw blurRad="38100" dist="38100" dir="2700000" algn="tl">
                    <a:srgbClr val="000000">
                      <a:alpha val="43137"/>
                    </a:srgbClr>
                  </a:outerShdw>
                </a:effectLst>
              </a:rPr>
              <a:t>千萬年</a:t>
            </a:r>
            <a:endParaRPr lang="zh-HK" altLang="en-US" dirty="0">
              <a:solidFill>
                <a:schemeClr val="bg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838" y="3299577"/>
            <a:ext cx="264795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文字方塊 20"/>
          <p:cNvSpPr txBox="1"/>
          <p:nvPr/>
        </p:nvSpPr>
        <p:spPr>
          <a:xfrm>
            <a:off x="4980520" y="6004676"/>
            <a:ext cx="3154586" cy="461665"/>
          </a:xfrm>
          <a:prstGeom prst="rect">
            <a:avLst/>
          </a:prstGeom>
          <a:noFill/>
        </p:spPr>
        <p:txBody>
          <a:bodyPr wrap="square" rtlCol="0">
            <a:spAutoFit/>
          </a:bodyPr>
          <a:lstStyle/>
          <a:p>
            <a:r>
              <a:rPr lang="zh-TW" altLang="en-US" dirty="0">
                <a:solidFill>
                  <a:srgbClr val="FFFF00"/>
                </a:solidFill>
              </a:rPr>
              <a:t>光一秒能繞地球</a:t>
            </a:r>
            <a:r>
              <a:rPr lang="en-US" altLang="zh-TW" dirty="0">
                <a:solidFill>
                  <a:srgbClr val="FFFF00"/>
                </a:solidFill>
              </a:rPr>
              <a:t>6.5</a:t>
            </a:r>
            <a:r>
              <a:rPr lang="zh-TW" altLang="en-US" dirty="0">
                <a:solidFill>
                  <a:srgbClr val="FFFF00"/>
                </a:solidFill>
              </a:rPr>
              <a:t>圈</a:t>
            </a:r>
            <a:endParaRPr lang="zh-HK" altLang="en-US" dirty="0">
              <a:solidFill>
                <a:srgbClr val="FFFF00"/>
              </a:solidFill>
            </a:endParaRPr>
          </a:p>
        </p:txBody>
      </p:sp>
    </p:spTree>
    <p:extLst>
      <p:ext uri="{BB962C8B-B14F-4D97-AF65-F5344CB8AC3E}">
        <p14:creationId xmlns:p14="http://schemas.microsoft.com/office/powerpoint/2010/main" val="109821891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nodeType="with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dissolve">
                                      <p:cBhvr>
                                        <p:cTn id="18" dur="5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dissolve">
                                      <p:cBhvr>
                                        <p:cTn id="23" dur="500"/>
                                        <p:tgtEl>
                                          <p:spTgt spid="307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dissolve">
                                      <p:cBhvr>
                                        <p:cTn id="37" dur="500"/>
                                        <p:tgtEl>
                                          <p:spTgt spid="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0">
                                            <p:txEl>
                                              <p:pRg st="2" end="2"/>
                                            </p:txEl>
                                          </p:spTgt>
                                        </p:tgtEl>
                                        <p:attrNameLst>
                                          <p:attrName>style.visibility</p:attrName>
                                        </p:attrNameLst>
                                      </p:cBhvr>
                                      <p:to>
                                        <p:strVal val="visible"/>
                                      </p:to>
                                    </p:set>
                                    <p:animEffect transition="in" filter="dissolve">
                                      <p:cBhvr>
                                        <p:cTn id="42"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40" y="0"/>
            <a:ext cx="7524120" cy="6858000"/>
          </a:xfrm>
          <a:prstGeom prst="rect">
            <a:avLst/>
          </a:prstGeom>
        </p:spPr>
      </p:pic>
      <p:sp>
        <p:nvSpPr>
          <p:cNvPr id="3" name="文字方塊 2"/>
          <p:cNvSpPr txBox="1"/>
          <p:nvPr/>
        </p:nvSpPr>
        <p:spPr>
          <a:xfrm>
            <a:off x="7956376" y="1124744"/>
            <a:ext cx="923330" cy="5301208"/>
          </a:xfrm>
          <a:prstGeom prst="rect">
            <a:avLst/>
          </a:prstGeom>
          <a:noFill/>
        </p:spPr>
        <p:txBody>
          <a:bodyPr vert="eaVert" wrap="square" rtlCol="0">
            <a:spAutoFit/>
          </a:bodyPr>
          <a:lstStyle/>
          <a:p>
            <a:pPr eaLnBrk="1" fontAlgn="auto" hangingPunct="1">
              <a:spcBef>
                <a:spcPts val="0"/>
              </a:spcBef>
              <a:spcAft>
                <a:spcPts val="0"/>
              </a:spcAft>
            </a:pPr>
            <a:r>
              <a:rPr kumimoji="0" lang="zh-HK" altLang="en-US" sz="4800" dirty="0">
                <a:solidFill>
                  <a:prstClr val="white"/>
                </a:solidFill>
                <a:latin typeface="超世紀粗行書" panose="02000000000000000000" pitchFamily="2" charset="-120"/>
                <a:ea typeface="超世紀粗行書" panose="02000000000000000000" pitchFamily="2" charset="-120"/>
              </a:rPr>
              <a:t>銀河系鄰近的星群</a:t>
            </a:r>
          </a:p>
        </p:txBody>
      </p:sp>
      <p:sp>
        <p:nvSpPr>
          <p:cNvPr id="2" name="文字方塊 1"/>
          <p:cNvSpPr txBox="1"/>
          <p:nvPr/>
        </p:nvSpPr>
        <p:spPr>
          <a:xfrm>
            <a:off x="4801736" y="3573013"/>
            <a:ext cx="1146408" cy="307777"/>
          </a:xfrm>
          <a:prstGeom prst="rect">
            <a:avLst/>
          </a:prstGeom>
          <a:noFill/>
        </p:spPr>
        <p:txBody>
          <a:bodyPr wrap="square" rtlCol="0">
            <a:spAutoFit/>
          </a:bodyPr>
          <a:lstStyle/>
          <a:p>
            <a:pPr eaLnBrk="1" fontAlgn="auto" hangingPunct="1">
              <a:spcBef>
                <a:spcPts val="0"/>
              </a:spcBef>
              <a:spcAft>
                <a:spcPts val="0"/>
              </a:spcAft>
            </a:pPr>
            <a:r>
              <a:rPr kumimoji="0" lang="zh-HK" altLang="en-US" sz="1400" dirty="0" smtClean="0">
                <a:solidFill>
                  <a:srgbClr val="FF0000"/>
                </a:solidFill>
                <a:latin typeface="超世紀粗行書" panose="02000000000000000000" pitchFamily="2" charset="-120"/>
                <a:ea typeface="超世紀粗行書" panose="02000000000000000000" pitchFamily="2" charset="-120"/>
              </a:rPr>
              <a:t>銀河系</a:t>
            </a:r>
            <a:endParaRPr kumimoji="0" lang="zh-HK" altLang="en-US" sz="1400" dirty="0">
              <a:solidFill>
                <a:srgbClr val="FF0000"/>
              </a:solidFill>
              <a:latin typeface="超世紀粗行書" panose="02000000000000000000" pitchFamily="2" charset="-120"/>
              <a:ea typeface="超世紀粗行書" panose="02000000000000000000" pitchFamily="2" charset="-120"/>
            </a:endParaRPr>
          </a:p>
        </p:txBody>
      </p:sp>
    </p:spTree>
    <p:extLst>
      <p:ext uri="{BB962C8B-B14F-4D97-AF65-F5344CB8AC3E}">
        <p14:creationId xmlns:p14="http://schemas.microsoft.com/office/powerpoint/2010/main" val="2779598899"/>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85" y="0"/>
            <a:ext cx="7462230" cy="6858000"/>
          </a:xfrm>
          <a:prstGeom prst="rect">
            <a:avLst/>
          </a:prstGeom>
        </p:spPr>
      </p:pic>
      <p:sp>
        <p:nvSpPr>
          <p:cNvPr id="3" name="文字方塊 2"/>
          <p:cNvSpPr txBox="1"/>
          <p:nvPr/>
        </p:nvSpPr>
        <p:spPr>
          <a:xfrm>
            <a:off x="7956376" y="1340768"/>
            <a:ext cx="923330" cy="5085184"/>
          </a:xfrm>
          <a:prstGeom prst="rect">
            <a:avLst/>
          </a:prstGeom>
          <a:noFill/>
        </p:spPr>
        <p:txBody>
          <a:bodyPr vert="eaVert" wrap="square" rtlCol="0">
            <a:spAutoFit/>
          </a:bodyPr>
          <a:lstStyle/>
          <a:p>
            <a:pPr eaLnBrk="1" fontAlgn="auto" hangingPunct="1">
              <a:spcBef>
                <a:spcPts val="0"/>
              </a:spcBef>
              <a:spcAft>
                <a:spcPts val="0"/>
              </a:spcAft>
            </a:pPr>
            <a:r>
              <a:rPr kumimoji="0" lang="zh-TW" altLang="en-US" sz="4800" dirty="0">
                <a:solidFill>
                  <a:prstClr val="white"/>
                </a:solidFill>
                <a:latin typeface="超世紀粗行書" panose="02000000000000000000" pitchFamily="2" charset="-120"/>
                <a:ea typeface="超世紀粗行書" panose="02000000000000000000" pitchFamily="2" charset="-120"/>
              </a:rPr>
              <a:t>處女座超星系團</a:t>
            </a:r>
            <a:endParaRPr kumimoji="0" lang="zh-HK" altLang="en-US" sz="4800" dirty="0">
              <a:solidFill>
                <a:prstClr val="white"/>
              </a:solidFill>
              <a:latin typeface="超世紀粗行書" panose="02000000000000000000" pitchFamily="2" charset="-120"/>
              <a:ea typeface="超世紀粗行書" panose="02000000000000000000" pitchFamily="2" charset="-120"/>
            </a:endParaRPr>
          </a:p>
        </p:txBody>
      </p:sp>
      <p:sp>
        <p:nvSpPr>
          <p:cNvPr id="2" name="文字方塊 1"/>
          <p:cNvSpPr txBox="1"/>
          <p:nvPr/>
        </p:nvSpPr>
        <p:spPr>
          <a:xfrm>
            <a:off x="3059832" y="3284984"/>
            <a:ext cx="936104" cy="523220"/>
          </a:xfrm>
          <a:prstGeom prst="rect">
            <a:avLst/>
          </a:prstGeom>
          <a:noFill/>
        </p:spPr>
        <p:txBody>
          <a:bodyPr wrap="square" rtlCol="0">
            <a:spAutoFit/>
          </a:bodyPr>
          <a:lstStyle/>
          <a:p>
            <a:pPr eaLnBrk="1" fontAlgn="auto" hangingPunct="1">
              <a:spcBef>
                <a:spcPts val="0"/>
              </a:spcBef>
              <a:spcAft>
                <a:spcPts val="0"/>
              </a:spcAft>
            </a:pPr>
            <a:r>
              <a:rPr kumimoji="0" lang="zh-HK" altLang="en-US" sz="1400" dirty="0">
                <a:solidFill>
                  <a:srgbClr val="FF0000"/>
                </a:solidFill>
                <a:latin typeface="超世紀粗行書" panose="02000000000000000000" pitchFamily="2" charset="-120"/>
                <a:ea typeface="超世紀粗行書" panose="02000000000000000000" pitchFamily="2" charset="-120"/>
              </a:rPr>
              <a:t>銀河系鄰近的星</a:t>
            </a:r>
            <a:r>
              <a:rPr kumimoji="0" lang="zh-HK" altLang="en-US" sz="1400" dirty="0" smtClean="0">
                <a:solidFill>
                  <a:srgbClr val="FF0000"/>
                </a:solidFill>
                <a:latin typeface="超世紀粗行書" panose="02000000000000000000" pitchFamily="2" charset="-120"/>
                <a:ea typeface="超世紀粗行書" panose="02000000000000000000" pitchFamily="2" charset="-120"/>
              </a:rPr>
              <a:t>群</a:t>
            </a:r>
            <a:endParaRPr kumimoji="0" lang="zh-HK" altLang="en-US" sz="1400" dirty="0">
              <a:solidFill>
                <a:srgbClr val="FF0000"/>
              </a:solidFill>
              <a:latin typeface="超世紀粗行書" panose="02000000000000000000" pitchFamily="2" charset="-120"/>
              <a:ea typeface="超世紀粗行書" panose="02000000000000000000" pitchFamily="2" charset="-120"/>
            </a:endParaRPr>
          </a:p>
        </p:txBody>
      </p:sp>
    </p:spTree>
    <p:extLst>
      <p:ext uri="{BB962C8B-B14F-4D97-AF65-F5344CB8AC3E}">
        <p14:creationId xmlns:p14="http://schemas.microsoft.com/office/powerpoint/2010/main" val="2654085133"/>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706" y="0"/>
            <a:ext cx="7392587" cy="6858000"/>
          </a:xfrm>
        </p:spPr>
      </p:pic>
      <p:sp>
        <p:nvSpPr>
          <p:cNvPr id="3" name="文字方塊 2"/>
          <p:cNvSpPr txBox="1"/>
          <p:nvPr/>
        </p:nvSpPr>
        <p:spPr>
          <a:xfrm>
            <a:off x="8017932" y="692696"/>
            <a:ext cx="861774" cy="5733256"/>
          </a:xfrm>
          <a:prstGeom prst="rect">
            <a:avLst/>
          </a:prstGeom>
          <a:noFill/>
        </p:spPr>
        <p:txBody>
          <a:bodyPr vert="eaVert" wrap="square" rtlCol="0">
            <a:spAutoFit/>
          </a:bodyPr>
          <a:lstStyle/>
          <a:p>
            <a:pPr eaLnBrk="1" fontAlgn="auto" hangingPunct="1">
              <a:spcBef>
                <a:spcPts val="0"/>
              </a:spcBef>
              <a:spcAft>
                <a:spcPts val="0"/>
              </a:spcAft>
            </a:pPr>
            <a:r>
              <a:rPr kumimoji="0" lang="zh-TW" altLang="en-US" sz="4400" dirty="0">
                <a:solidFill>
                  <a:prstClr val="white"/>
                </a:solidFill>
                <a:latin typeface="超世紀粗行書" panose="02000000000000000000" pitchFamily="2" charset="-120"/>
                <a:ea typeface="超世紀粗行書" panose="02000000000000000000" pitchFamily="2" charset="-120"/>
              </a:rPr>
              <a:t>處女座附近的超星系團</a:t>
            </a:r>
            <a:endParaRPr kumimoji="0" lang="zh-HK" altLang="en-US" sz="4400" dirty="0">
              <a:solidFill>
                <a:prstClr val="white"/>
              </a:solidFill>
              <a:latin typeface="超世紀粗行書" panose="02000000000000000000" pitchFamily="2" charset="-120"/>
              <a:ea typeface="超世紀粗行書" panose="02000000000000000000" pitchFamily="2" charset="-120"/>
            </a:endParaRPr>
          </a:p>
        </p:txBody>
      </p:sp>
      <p:sp>
        <p:nvSpPr>
          <p:cNvPr id="2" name="文字方塊 1"/>
          <p:cNvSpPr txBox="1"/>
          <p:nvPr/>
        </p:nvSpPr>
        <p:spPr>
          <a:xfrm>
            <a:off x="3012374" y="3688522"/>
            <a:ext cx="1584176" cy="323165"/>
          </a:xfrm>
          <a:prstGeom prst="rect">
            <a:avLst/>
          </a:prstGeom>
          <a:noFill/>
        </p:spPr>
        <p:txBody>
          <a:bodyPr wrap="square" rtlCol="0">
            <a:spAutoFit/>
          </a:bodyPr>
          <a:lstStyle/>
          <a:p>
            <a:pPr eaLnBrk="1" fontAlgn="auto" hangingPunct="1">
              <a:spcBef>
                <a:spcPts val="0"/>
              </a:spcBef>
              <a:spcAft>
                <a:spcPts val="0"/>
              </a:spcAft>
            </a:pPr>
            <a:r>
              <a:rPr kumimoji="0" lang="zh-TW" altLang="en-US" sz="1500" dirty="0">
                <a:solidFill>
                  <a:srgbClr val="FF0000"/>
                </a:solidFill>
                <a:latin typeface="超世紀粗行書" panose="02000000000000000000" pitchFamily="2" charset="-120"/>
                <a:ea typeface="超世紀粗行書" panose="02000000000000000000" pitchFamily="2" charset="-120"/>
              </a:rPr>
              <a:t>處女座超星系</a:t>
            </a:r>
            <a:r>
              <a:rPr kumimoji="0" lang="zh-TW" altLang="en-US" sz="1500" dirty="0" smtClean="0">
                <a:solidFill>
                  <a:srgbClr val="FF0000"/>
                </a:solidFill>
                <a:latin typeface="超世紀粗行書" panose="02000000000000000000" pitchFamily="2" charset="-120"/>
                <a:ea typeface="超世紀粗行書" panose="02000000000000000000" pitchFamily="2" charset="-120"/>
              </a:rPr>
              <a:t>團</a:t>
            </a:r>
            <a:endParaRPr kumimoji="0" lang="zh-HK" altLang="en-US" sz="1500" dirty="0">
              <a:solidFill>
                <a:srgbClr val="FF0000"/>
              </a:solidFill>
              <a:latin typeface="超世紀粗行書" panose="02000000000000000000" pitchFamily="2" charset="-120"/>
              <a:ea typeface="超世紀粗行書" panose="02000000000000000000" pitchFamily="2" charset="-120"/>
            </a:endParaRPr>
          </a:p>
        </p:txBody>
      </p:sp>
    </p:spTree>
    <p:extLst>
      <p:ext uri="{BB962C8B-B14F-4D97-AF65-F5344CB8AC3E}">
        <p14:creationId xmlns:p14="http://schemas.microsoft.com/office/powerpoint/2010/main" val="308429240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9168" y="-9237"/>
            <a:ext cx="7425664" cy="6858000"/>
          </a:xfrm>
        </p:spPr>
      </p:pic>
      <p:sp>
        <p:nvSpPr>
          <p:cNvPr id="2" name="矩形 1"/>
          <p:cNvSpPr/>
          <p:nvPr/>
        </p:nvSpPr>
        <p:spPr>
          <a:xfrm>
            <a:off x="8244408" y="1351508"/>
            <a:ext cx="776993" cy="4154984"/>
          </a:xfrm>
          <a:prstGeom prst="rect">
            <a:avLst/>
          </a:prstGeom>
        </p:spPr>
        <p:txBody>
          <a:bodyPr wrap="square">
            <a:spAutoFit/>
          </a:bodyPr>
          <a:lstStyle/>
          <a:p>
            <a:pPr algn="ctr" eaLnBrk="1" fontAlgn="auto" hangingPunct="1">
              <a:spcBef>
                <a:spcPts val="0"/>
              </a:spcBef>
              <a:spcAft>
                <a:spcPts val="0"/>
              </a:spcAft>
            </a:pPr>
            <a:r>
              <a:rPr kumimoji="0" lang="zh-HK" altLang="en-US" sz="4400" b="1" dirty="0">
                <a:solidFill>
                  <a:prstClr val="white"/>
                </a:solidFill>
                <a:effectLst>
                  <a:outerShdw blurRad="38100" dist="38100" dir="2700000" algn="tl">
                    <a:srgbClr val="000000">
                      <a:alpha val="43137"/>
                    </a:srgbClr>
                  </a:outerShdw>
                </a:effectLst>
                <a:latin typeface="超世紀粗行書" panose="02000000000000000000" pitchFamily="2" charset="-120"/>
                <a:ea typeface="超世紀粗行書" panose="02000000000000000000" pitchFamily="2" charset="-120"/>
              </a:rPr>
              <a:t>可觀察的宇宙</a:t>
            </a:r>
          </a:p>
        </p:txBody>
      </p:sp>
      <p:sp>
        <p:nvSpPr>
          <p:cNvPr id="3" name="文字方塊 2"/>
          <p:cNvSpPr txBox="1"/>
          <p:nvPr/>
        </p:nvSpPr>
        <p:spPr>
          <a:xfrm>
            <a:off x="4788024" y="3068960"/>
            <a:ext cx="1241898" cy="553998"/>
          </a:xfrm>
          <a:prstGeom prst="rect">
            <a:avLst/>
          </a:prstGeom>
          <a:noFill/>
        </p:spPr>
        <p:txBody>
          <a:bodyPr wrap="square" rtlCol="0">
            <a:spAutoFit/>
          </a:bodyPr>
          <a:lstStyle/>
          <a:p>
            <a:pPr eaLnBrk="1" fontAlgn="auto" hangingPunct="1">
              <a:spcBef>
                <a:spcPts val="0"/>
              </a:spcBef>
              <a:spcAft>
                <a:spcPts val="0"/>
              </a:spcAft>
            </a:pPr>
            <a:r>
              <a:rPr kumimoji="0" lang="zh-TW" altLang="en-US" sz="1500" dirty="0" smtClean="0">
                <a:solidFill>
                  <a:srgbClr val="FF0000"/>
                </a:solidFill>
                <a:latin typeface="超世紀粗行書" panose="02000000000000000000" pitchFamily="2" charset="-120"/>
                <a:ea typeface="超世紀粗行書" panose="02000000000000000000" pitchFamily="2" charset="-120"/>
              </a:rPr>
              <a:t>處女座附近</a:t>
            </a:r>
            <a:r>
              <a:rPr kumimoji="0" lang="zh-TW" altLang="en-US" sz="1500" dirty="0">
                <a:solidFill>
                  <a:srgbClr val="FF0000"/>
                </a:solidFill>
                <a:latin typeface="超世紀粗行書" panose="02000000000000000000" pitchFamily="2" charset="-120"/>
                <a:ea typeface="超世紀粗行書" panose="02000000000000000000" pitchFamily="2" charset="-120"/>
              </a:rPr>
              <a:t>的超星系</a:t>
            </a:r>
            <a:r>
              <a:rPr kumimoji="0" lang="zh-TW" altLang="en-US" sz="1500" dirty="0" smtClean="0">
                <a:solidFill>
                  <a:srgbClr val="FF0000"/>
                </a:solidFill>
                <a:latin typeface="超世紀粗行書" panose="02000000000000000000" pitchFamily="2" charset="-120"/>
                <a:ea typeface="超世紀粗行書" panose="02000000000000000000" pitchFamily="2" charset="-120"/>
              </a:rPr>
              <a:t>團</a:t>
            </a:r>
            <a:endParaRPr kumimoji="0" lang="zh-HK" altLang="en-US" sz="1500" dirty="0">
              <a:solidFill>
                <a:srgbClr val="FF0000"/>
              </a:solidFill>
              <a:latin typeface="超世紀粗行書" panose="02000000000000000000" pitchFamily="2" charset="-120"/>
              <a:ea typeface="超世紀粗行書" panose="02000000000000000000" pitchFamily="2" charset="-120"/>
            </a:endParaRPr>
          </a:p>
        </p:txBody>
      </p:sp>
    </p:spTree>
    <p:extLst>
      <p:ext uri="{BB962C8B-B14F-4D97-AF65-F5344CB8AC3E}">
        <p14:creationId xmlns:p14="http://schemas.microsoft.com/office/powerpoint/2010/main" val="2170329237"/>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文字方塊 2"/>
          <p:cNvSpPr txBox="1"/>
          <p:nvPr/>
        </p:nvSpPr>
        <p:spPr>
          <a:xfrm>
            <a:off x="323528" y="764704"/>
            <a:ext cx="4176464" cy="3354765"/>
          </a:xfrm>
          <a:prstGeom prst="rect">
            <a:avLst/>
          </a:prstGeom>
          <a:noFill/>
        </p:spPr>
        <p:txBody>
          <a:bodyPr wrap="square" rtlCol="0">
            <a:spAutoFit/>
          </a:bodyPr>
          <a:lstStyle/>
          <a:p>
            <a:pPr marL="457200" indent="-457200">
              <a:spcBef>
                <a:spcPts val="1200"/>
              </a:spcBef>
              <a:spcAft>
                <a:spcPts val="1200"/>
              </a:spcAft>
              <a:buFont typeface="Wingdings" panose="05000000000000000000" pitchFamily="2" charset="2"/>
              <a:buChar char="u"/>
            </a:pPr>
            <a:r>
              <a:rPr lang="zh-TW" altLang="en-US" sz="3200" b="1" dirty="0">
                <a:solidFill>
                  <a:srgbClr val="6600CC"/>
                </a:solidFill>
                <a:effectLst>
                  <a:outerShdw blurRad="38100" dist="38100" dir="2700000" algn="tl">
                    <a:srgbClr val="000000">
                      <a:alpha val="43137"/>
                    </a:srgbClr>
                  </a:outerShdw>
                </a:effectLst>
                <a:latin typeface="新細明體"/>
                <a:ea typeface="新細明體"/>
              </a:rPr>
              <a:t>每個人體平均約有一百萬億細胞 </a:t>
            </a:r>
            <a:r>
              <a:rPr lang="en-US" altLang="zh-TW" sz="3200" b="1" dirty="0" smtClean="0">
                <a:solidFill>
                  <a:srgbClr val="6600CC"/>
                </a:solidFill>
                <a:effectLst>
                  <a:outerShdw blurRad="38100" dist="38100" dir="2700000" algn="tl">
                    <a:srgbClr val="000000">
                      <a:alpha val="43137"/>
                    </a:srgbClr>
                  </a:outerShdw>
                </a:effectLst>
                <a:latin typeface="新細明體"/>
                <a:ea typeface="新細明體"/>
              </a:rPr>
              <a:t>(10</a:t>
            </a:r>
            <a:r>
              <a:rPr lang="en-US" altLang="zh-TW" sz="3600" b="1" baseline="30000" dirty="0" smtClean="0">
                <a:solidFill>
                  <a:srgbClr val="6600CC"/>
                </a:solidFill>
                <a:effectLst>
                  <a:outerShdw blurRad="38100" dist="38100" dir="2700000" algn="tl">
                    <a:srgbClr val="000000">
                      <a:alpha val="43137"/>
                    </a:srgbClr>
                  </a:outerShdw>
                </a:effectLst>
                <a:latin typeface="新細明體"/>
                <a:ea typeface="新細明體"/>
              </a:rPr>
              <a:t>14</a:t>
            </a:r>
            <a:r>
              <a:rPr lang="en-US" altLang="zh-TW" sz="3200" b="1" dirty="0" smtClean="0">
                <a:solidFill>
                  <a:srgbClr val="6600CC"/>
                </a:solidFill>
                <a:effectLst>
                  <a:outerShdw blurRad="38100" dist="38100" dir="2700000" algn="tl">
                    <a:srgbClr val="000000">
                      <a:alpha val="43137"/>
                    </a:srgbClr>
                  </a:outerShdw>
                </a:effectLst>
                <a:latin typeface="新細明體"/>
                <a:ea typeface="新細明體"/>
              </a:rPr>
              <a:t>)</a:t>
            </a:r>
          </a:p>
          <a:p>
            <a:pPr marL="457200" indent="-457200">
              <a:spcBef>
                <a:spcPts val="1200"/>
              </a:spcBef>
              <a:spcAft>
                <a:spcPts val="1200"/>
              </a:spcAft>
              <a:buFont typeface="Wingdings" panose="05000000000000000000" pitchFamily="2" charset="2"/>
              <a:buChar char="u"/>
            </a:pPr>
            <a:r>
              <a:rPr lang="zh-TW" altLang="en-US" sz="3200" b="1" dirty="0">
                <a:solidFill>
                  <a:srgbClr val="6600CC"/>
                </a:solidFill>
                <a:effectLst>
                  <a:outerShdw blurRad="38100" dist="38100" dir="2700000" algn="tl">
                    <a:srgbClr val="000000">
                      <a:alpha val="43137"/>
                    </a:srgbClr>
                  </a:outerShdw>
                </a:effectLst>
                <a:latin typeface="新細明體"/>
                <a:ea typeface="新細明體"/>
              </a:rPr>
              <a:t>每個細胞核裡的</a:t>
            </a:r>
            <a:r>
              <a:rPr lang="en-US" altLang="zh-TW" sz="3200" b="1" dirty="0">
                <a:solidFill>
                  <a:srgbClr val="6600CC"/>
                </a:solidFill>
                <a:effectLst>
                  <a:outerShdw blurRad="38100" dist="38100" dir="2700000" algn="tl">
                    <a:srgbClr val="000000">
                      <a:alpha val="43137"/>
                    </a:srgbClr>
                  </a:outerShdw>
                </a:effectLst>
                <a:latin typeface="新細明體"/>
                <a:ea typeface="新細明體"/>
              </a:rPr>
              <a:t>DNA</a:t>
            </a:r>
            <a:r>
              <a:rPr lang="zh-TW" altLang="en-US" sz="3200" b="1" dirty="0">
                <a:solidFill>
                  <a:srgbClr val="6600CC"/>
                </a:solidFill>
                <a:effectLst>
                  <a:outerShdw blurRad="38100" dist="38100" dir="2700000" algn="tl">
                    <a:srgbClr val="000000">
                      <a:alpha val="43137"/>
                    </a:srgbClr>
                  </a:outerShdw>
                </a:effectLst>
                <a:latin typeface="新細明體"/>
                <a:ea typeface="新細明體"/>
              </a:rPr>
              <a:t>含的資料庫，約等於一百萬頁百科全書的資料</a:t>
            </a:r>
            <a:endParaRPr lang="zh-HK" altLang="en-US" sz="3200" b="1" dirty="0">
              <a:solidFill>
                <a:srgbClr val="6600CC"/>
              </a:solidFill>
              <a:effectLst>
                <a:outerShdw blurRad="38100" dist="38100" dir="2700000" algn="tl">
                  <a:srgbClr val="000000">
                    <a:alpha val="43137"/>
                  </a:srgbClr>
                </a:outerShdw>
              </a:effectLst>
              <a:latin typeface="新細明體"/>
              <a:ea typeface="新細明體"/>
            </a:endParaRPr>
          </a:p>
        </p:txBody>
      </p:sp>
      <p:pic>
        <p:nvPicPr>
          <p:cNvPr id="8" name="Picture 7" descr="dnast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293096"/>
            <a:ext cx="4625975" cy="2738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DE34E9A8-A460-7075-78F753C452E81EC3_1">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4854"/>
          <a:stretch/>
        </p:blipFill>
        <p:spPr bwMode="auto">
          <a:xfrm>
            <a:off x="5220072" y="468607"/>
            <a:ext cx="2906713" cy="1893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9" descr="ch1_dnage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8538" y="2362200"/>
            <a:ext cx="298978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813372"/>
      </p:ext>
    </p:extLst>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4" y="1988840"/>
            <a:ext cx="9144000" cy="452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232380" y="116632"/>
            <a:ext cx="8300060" cy="1615827"/>
          </a:xfrm>
          <a:prstGeom prst="rect">
            <a:avLst/>
          </a:prstGeom>
          <a:noFill/>
        </p:spPr>
        <p:txBody>
          <a:bodyPr wrap="square" rtlCol="0">
            <a:spAutoFit/>
          </a:bodyPr>
          <a:lstStyle/>
          <a:p>
            <a:pPr marL="342900" indent="-342900">
              <a:spcBef>
                <a:spcPts val="600"/>
              </a:spcBef>
              <a:spcAft>
                <a:spcPts val="1200"/>
              </a:spcAft>
              <a:buFont typeface="Wingdings" panose="05000000000000000000" pitchFamily="2" charset="2"/>
              <a:buChar char="u"/>
            </a:pPr>
            <a:r>
              <a:rPr lang="zh-TW" altLang="en-US" sz="2800" b="1" dirty="0">
                <a:solidFill>
                  <a:srgbClr val="FFFF00"/>
                </a:solidFill>
                <a:effectLst>
                  <a:outerShdw blurRad="38100" dist="38100" dir="2700000" algn="tl">
                    <a:srgbClr val="000000">
                      <a:alpha val="43137"/>
                    </a:srgbClr>
                  </a:outerShdw>
                </a:effectLst>
                <a:latin typeface="新細明體"/>
                <a:ea typeface="新細明體"/>
              </a:rPr>
              <a:t>世界最大的</a:t>
            </a:r>
            <a:r>
              <a:rPr lang="en-US" altLang="zh-TW" sz="2800" b="1" dirty="0">
                <a:solidFill>
                  <a:srgbClr val="FFFF00"/>
                </a:solidFill>
                <a:effectLst>
                  <a:outerShdw blurRad="38100" dist="38100" dir="2700000" algn="tl">
                    <a:srgbClr val="000000">
                      <a:alpha val="43137"/>
                    </a:srgbClr>
                  </a:outerShdw>
                </a:effectLst>
                <a:latin typeface="新細明體"/>
                <a:ea typeface="新細明體"/>
              </a:rPr>
              <a:t>《</a:t>
            </a:r>
            <a:r>
              <a:rPr lang="zh-TW" altLang="en-US" sz="2800" b="1" dirty="0">
                <a:solidFill>
                  <a:srgbClr val="FFFF00"/>
                </a:solidFill>
                <a:effectLst>
                  <a:outerShdw blurRad="38100" dist="38100" dir="2700000" algn="tl">
                    <a:srgbClr val="000000">
                      <a:alpha val="43137"/>
                    </a:srgbClr>
                  </a:outerShdw>
                </a:effectLst>
                <a:latin typeface="新細明體"/>
                <a:ea typeface="新細明體"/>
              </a:rPr>
              <a:t>大英百科全書</a:t>
            </a:r>
            <a:r>
              <a:rPr lang="en-US" altLang="zh-TW" sz="2800" b="1" dirty="0">
                <a:solidFill>
                  <a:srgbClr val="FFFF00"/>
                </a:solidFill>
                <a:effectLst>
                  <a:outerShdw blurRad="38100" dist="38100" dir="2700000" algn="tl">
                    <a:srgbClr val="000000">
                      <a:alpha val="43137"/>
                    </a:srgbClr>
                  </a:outerShdw>
                </a:effectLst>
                <a:latin typeface="新細明體"/>
                <a:ea typeface="新細明體"/>
              </a:rPr>
              <a:t>》</a:t>
            </a:r>
            <a:r>
              <a:rPr lang="zh-TW" altLang="en-US" sz="2800" b="1" dirty="0">
                <a:solidFill>
                  <a:srgbClr val="FFFF00"/>
                </a:solidFill>
                <a:effectLst>
                  <a:outerShdw blurRad="38100" dist="38100" dir="2700000" algn="tl">
                    <a:srgbClr val="000000">
                      <a:alpha val="43137"/>
                    </a:srgbClr>
                  </a:outerShdw>
                </a:effectLst>
                <a:latin typeface="新細明體"/>
                <a:ea typeface="新細明體"/>
              </a:rPr>
              <a:t>共</a:t>
            </a:r>
            <a:r>
              <a:rPr lang="en-US" altLang="zh-TW" sz="2800" b="1" dirty="0">
                <a:solidFill>
                  <a:srgbClr val="FFFF00"/>
                </a:solidFill>
                <a:effectLst>
                  <a:outerShdw blurRad="38100" dist="38100" dir="2700000" algn="tl">
                    <a:srgbClr val="000000">
                      <a:alpha val="43137"/>
                    </a:srgbClr>
                  </a:outerShdw>
                </a:effectLst>
                <a:latin typeface="新細明體"/>
                <a:ea typeface="新細明體"/>
              </a:rPr>
              <a:t>23</a:t>
            </a:r>
            <a:r>
              <a:rPr lang="zh-TW" altLang="en-US" sz="2800" b="1" dirty="0">
                <a:solidFill>
                  <a:srgbClr val="FFFF00"/>
                </a:solidFill>
                <a:effectLst>
                  <a:outerShdw blurRad="38100" dist="38100" dir="2700000" algn="tl">
                    <a:srgbClr val="000000">
                      <a:alpha val="43137"/>
                    </a:srgbClr>
                  </a:outerShdw>
                </a:effectLst>
                <a:latin typeface="新細明體"/>
                <a:ea typeface="新細明體"/>
              </a:rPr>
              <a:t>冊，</a:t>
            </a:r>
            <a:r>
              <a:rPr lang="en-US" altLang="zh-TW" sz="2800" b="1" dirty="0">
                <a:solidFill>
                  <a:srgbClr val="FFFF00"/>
                </a:solidFill>
                <a:effectLst>
                  <a:outerShdw blurRad="38100" dist="38100" dir="2700000" algn="tl">
                    <a:srgbClr val="000000">
                      <a:alpha val="43137"/>
                    </a:srgbClr>
                  </a:outerShdw>
                </a:effectLst>
                <a:latin typeface="新細明體"/>
                <a:ea typeface="新細明體"/>
              </a:rPr>
              <a:t>25,000</a:t>
            </a:r>
            <a:r>
              <a:rPr lang="zh-TW" altLang="en-US" sz="2800" b="1" dirty="0" smtClean="0">
                <a:solidFill>
                  <a:srgbClr val="FFFF00"/>
                </a:solidFill>
                <a:effectLst>
                  <a:outerShdw blurRad="38100" dist="38100" dir="2700000" algn="tl">
                    <a:srgbClr val="000000">
                      <a:alpha val="43137"/>
                    </a:srgbClr>
                  </a:outerShdw>
                </a:effectLst>
                <a:latin typeface="新細明體"/>
                <a:ea typeface="新細明體"/>
              </a:rPr>
              <a:t>頁</a:t>
            </a:r>
            <a:endParaRPr lang="en-US" altLang="zh-TW" sz="2800" b="1" dirty="0" smtClean="0">
              <a:solidFill>
                <a:srgbClr val="FFFF00"/>
              </a:solidFill>
              <a:effectLst>
                <a:outerShdw blurRad="38100" dist="38100" dir="2700000" algn="tl">
                  <a:srgbClr val="000000">
                    <a:alpha val="43137"/>
                  </a:srgbClr>
                </a:outerShdw>
              </a:effectLst>
              <a:latin typeface="新細明體"/>
              <a:ea typeface="新細明體"/>
            </a:endParaRPr>
          </a:p>
          <a:p>
            <a:pPr marL="342900" indent="-342900">
              <a:spcBef>
                <a:spcPts val="600"/>
              </a:spcBef>
              <a:spcAft>
                <a:spcPts val="1200"/>
              </a:spcAft>
              <a:buFont typeface="Wingdings" panose="05000000000000000000" pitchFamily="2" charset="2"/>
              <a:buChar char="u"/>
            </a:pPr>
            <a:r>
              <a:rPr lang="zh-TW" altLang="en-US" sz="2800" b="1" dirty="0">
                <a:solidFill>
                  <a:srgbClr val="FFFF00"/>
                </a:solidFill>
                <a:effectLst>
                  <a:outerShdw blurRad="38100" dist="38100" dir="2700000" algn="tl">
                    <a:srgbClr val="000000">
                      <a:alpha val="43137"/>
                    </a:srgbClr>
                  </a:outerShdw>
                </a:effectLst>
                <a:latin typeface="新細明體"/>
                <a:ea typeface="新細明體"/>
              </a:rPr>
              <a:t>故每個細胞核裡的</a:t>
            </a:r>
            <a:r>
              <a:rPr lang="en-US" altLang="zh-TW" sz="2800" b="1" dirty="0">
                <a:solidFill>
                  <a:srgbClr val="FFFF00"/>
                </a:solidFill>
                <a:effectLst>
                  <a:outerShdw blurRad="38100" dist="38100" dir="2700000" algn="tl">
                    <a:srgbClr val="000000">
                      <a:alpha val="43137"/>
                    </a:srgbClr>
                  </a:outerShdw>
                </a:effectLst>
                <a:latin typeface="新細明體"/>
                <a:ea typeface="新細明體"/>
              </a:rPr>
              <a:t>DNA</a:t>
            </a:r>
            <a:r>
              <a:rPr lang="zh-TW" altLang="en-US" sz="2800" b="1" dirty="0">
                <a:solidFill>
                  <a:srgbClr val="FFFF00"/>
                </a:solidFill>
                <a:effectLst>
                  <a:outerShdw blurRad="38100" dist="38100" dir="2700000" algn="tl">
                    <a:srgbClr val="000000">
                      <a:alpha val="43137"/>
                    </a:srgbClr>
                  </a:outerShdw>
                </a:effectLst>
                <a:latin typeface="新細明體"/>
                <a:ea typeface="新細明體"/>
              </a:rPr>
              <a:t>含的資料庫，相等於</a:t>
            </a:r>
            <a:r>
              <a:rPr lang="en-US" altLang="zh-TW" sz="2800" b="1" dirty="0">
                <a:solidFill>
                  <a:srgbClr val="FFFF00"/>
                </a:solidFill>
                <a:effectLst>
                  <a:outerShdw blurRad="38100" dist="38100" dir="2700000" algn="tl">
                    <a:srgbClr val="000000">
                      <a:alpha val="43137"/>
                    </a:srgbClr>
                  </a:outerShdw>
                </a:effectLst>
                <a:latin typeface="新細明體"/>
                <a:ea typeface="新細明體"/>
              </a:rPr>
              <a:t>40</a:t>
            </a:r>
            <a:r>
              <a:rPr lang="zh-TW" altLang="en-US" sz="2800" b="1" dirty="0">
                <a:solidFill>
                  <a:srgbClr val="FFFF00"/>
                </a:solidFill>
                <a:effectLst>
                  <a:outerShdw blurRad="38100" dist="38100" dir="2700000" algn="tl">
                    <a:srgbClr val="000000">
                      <a:alpha val="43137"/>
                    </a:srgbClr>
                  </a:outerShdw>
                </a:effectLst>
                <a:latin typeface="新細明體"/>
                <a:ea typeface="新細明體"/>
              </a:rPr>
              <a:t>套</a:t>
            </a:r>
            <a:r>
              <a:rPr lang="en-US" altLang="zh-TW" sz="2800" b="1" dirty="0">
                <a:solidFill>
                  <a:srgbClr val="FFFF00"/>
                </a:solidFill>
                <a:effectLst>
                  <a:outerShdw blurRad="38100" dist="38100" dir="2700000" algn="tl">
                    <a:srgbClr val="000000">
                      <a:alpha val="43137"/>
                    </a:srgbClr>
                  </a:outerShdw>
                </a:effectLst>
                <a:latin typeface="新細明體"/>
                <a:ea typeface="新細明體"/>
              </a:rPr>
              <a:t>《</a:t>
            </a:r>
            <a:r>
              <a:rPr lang="zh-TW" altLang="en-US" sz="2800" b="1" dirty="0">
                <a:solidFill>
                  <a:srgbClr val="FFFF00"/>
                </a:solidFill>
                <a:effectLst>
                  <a:outerShdw blurRad="38100" dist="38100" dir="2700000" algn="tl">
                    <a:srgbClr val="000000">
                      <a:alpha val="43137"/>
                    </a:srgbClr>
                  </a:outerShdw>
                </a:effectLst>
                <a:latin typeface="新細明體"/>
                <a:ea typeface="新細明體"/>
              </a:rPr>
              <a:t>大英百科全書</a:t>
            </a:r>
            <a:r>
              <a:rPr lang="en-US" altLang="zh-TW" sz="2800" b="1" dirty="0" smtClean="0">
                <a:solidFill>
                  <a:srgbClr val="FFFF00"/>
                </a:solidFill>
                <a:effectLst>
                  <a:outerShdw blurRad="38100" dist="38100" dir="2700000" algn="tl">
                    <a:srgbClr val="000000">
                      <a:alpha val="43137"/>
                    </a:srgbClr>
                  </a:outerShdw>
                </a:effectLst>
                <a:latin typeface="新細明體"/>
                <a:ea typeface="新細明體"/>
              </a:rPr>
              <a:t>》</a:t>
            </a:r>
            <a:r>
              <a:rPr lang="zh-TW" altLang="en-US" sz="2800" b="1" dirty="0" smtClean="0">
                <a:solidFill>
                  <a:srgbClr val="FFFF00"/>
                </a:solidFill>
                <a:effectLst>
                  <a:outerShdw blurRad="38100" dist="38100" dir="2700000" algn="tl">
                    <a:srgbClr val="000000">
                      <a:alpha val="43137"/>
                    </a:srgbClr>
                  </a:outerShdw>
                </a:effectLst>
                <a:latin typeface="新細明體"/>
                <a:ea typeface="新細明體"/>
              </a:rPr>
              <a:t>（</a:t>
            </a:r>
            <a:r>
              <a:rPr lang="zh-TW" altLang="en-US" sz="2800" b="1" dirty="0">
                <a:solidFill>
                  <a:srgbClr val="FFFF00"/>
                </a:solidFill>
                <a:effectLst>
                  <a:outerShdw blurRad="38100" dist="38100" dir="2700000" algn="tl">
                    <a:srgbClr val="000000">
                      <a:alpha val="43137"/>
                    </a:srgbClr>
                  </a:outerShdw>
                </a:effectLst>
                <a:latin typeface="新細明體"/>
                <a:ea typeface="新細明體"/>
              </a:rPr>
              <a:t>或</a:t>
            </a:r>
            <a:r>
              <a:rPr lang="en-US" altLang="zh-TW" sz="2800" b="1" dirty="0">
                <a:solidFill>
                  <a:srgbClr val="FFFF00"/>
                </a:solidFill>
                <a:effectLst>
                  <a:outerShdw blurRad="38100" dist="38100" dir="2700000" algn="tl">
                    <a:srgbClr val="000000">
                      <a:alpha val="43137"/>
                    </a:srgbClr>
                  </a:outerShdw>
                </a:effectLst>
                <a:latin typeface="新細明體"/>
                <a:ea typeface="新細明體"/>
              </a:rPr>
              <a:t>920</a:t>
            </a:r>
            <a:r>
              <a:rPr lang="zh-TW" altLang="en-US" sz="2800" b="1" dirty="0">
                <a:solidFill>
                  <a:srgbClr val="FFFF00"/>
                </a:solidFill>
                <a:effectLst>
                  <a:outerShdw blurRad="38100" dist="38100" dir="2700000" algn="tl">
                    <a:srgbClr val="000000">
                      <a:alpha val="43137"/>
                    </a:srgbClr>
                  </a:outerShdw>
                </a:effectLst>
                <a:latin typeface="新細明體"/>
                <a:ea typeface="新細明體"/>
              </a:rPr>
              <a:t>冊）</a:t>
            </a:r>
            <a:endParaRPr lang="zh-HK" altLang="en-US" sz="2800" b="1" dirty="0">
              <a:solidFill>
                <a:srgbClr val="FFFF00"/>
              </a:solidFill>
              <a:effectLst>
                <a:outerShdw blurRad="38100" dist="38100" dir="2700000" algn="tl">
                  <a:srgbClr val="000000">
                    <a:alpha val="43137"/>
                  </a:srgbClr>
                </a:outerShdw>
              </a:effectLst>
              <a:latin typeface="新細明體"/>
              <a:ea typeface="新細明體"/>
            </a:endParaRPr>
          </a:p>
        </p:txBody>
      </p:sp>
      <p:sp>
        <p:nvSpPr>
          <p:cNvPr id="5" name="文字方塊 4"/>
          <p:cNvSpPr txBox="1"/>
          <p:nvPr/>
        </p:nvSpPr>
        <p:spPr>
          <a:xfrm>
            <a:off x="755576" y="6488377"/>
            <a:ext cx="6336704" cy="369332"/>
          </a:xfrm>
          <a:prstGeom prst="rect">
            <a:avLst/>
          </a:prstGeom>
          <a:noFill/>
        </p:spPr>
        <p:txBody>
          <a:bodyPr wrap="square" rtlCol="0">
            <a:spAutoFit/>
          </a:bodyPr>
          <a:lstStyle/>
          <a:p>
            <a:r>
              <a:rPr lang="en-US" altLang="zh-HK" sz="1800" dirty="0">
                <a:solidFill>
                  <a:srgbClr val="FFFF00"/>
                </a:solidFill>
              </a:rPr>
              <a:t>http://goo.gl/6JEn3B</a:t>
            </a:r>
            <a:endParaRPr lang="zh-HK" altLang="en-US" sz="1800" dirty="0">
              <a:solidFill>
                <a:srgbClr val="FFFF00"/>
              </a:solidFill>
            </a:endParaRPr>
          </a:p>
        </p:txBody>
      </p:sp>
    </p:spTree>
    <p:extLst>
      <p:ext uri="{BB962C8B-B14F-4D97-AF65-F5344CB8AC3E}">
        <p14:creationId xmlns:p14="http://schemas.microsoft.com/office/powerpoint/2010/main" val="375667811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dissolve">
                                      <p:cBhvr>
                                        <p:cTn id="10" dur="500"/>
                                        <p:tgtEl>
                                          <p:spTgt spid="30722"/>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r>
              <a:rPr lang="en-US" altLang="zh-TW" b="1" i="1" smtClean="0"/>
              <a:t>DNA </a:t>
            </a:r>
            <a:r>
              <a:rPr lang="zh-TW" altLang="en-US" b="1" i="1" smtClean="0">
                <a:latin typeface="華康中楷體" charset="-120"/>
                <a:ea typeface="華康中楷體" charset="-120"/>
              </a:rPr>
              <a:t>支配生物的生長</a:t>
            </a:r>
            <a:br>
              <a:rPr lang="zh-TW" altLang="en-US" b="1" i="1" smtClean="0">
                <a:latin typeface="華康中楷體" charset="-120"/>
                <a:ea typeface="華康中楷體" charset="-120"/>
              </a:rPr>
            </a:br>
            <a:r>
              <a:rPr lang="zh-TW" altLang="en-US" b="1" i="1" smtClean="0">
                <a:latin typeface="華康中楷體" charset="-120"/>
                <a:ea typeface="華康中楷體" charset="-120"/>
              </a:rPr>
              <a:t>就如程式控制電腦</a:t>
            </a:r>
          </a:p>
        </p:txBody>
      </p:sp>
      <p:sp>
        <p:nvSpPr>
          <p:cNvPr id="31747" name="Text Box 4"/>
          <p:cNvSpPr txBox="1">
            <a:spLocks noChangeArrowheads="1"/>
          </p:cNvSpPr>
          <p:nvPr/>
        </p:nvSpPr>
        <p:spPr bwMode="auto">
          <a:xfrm>
            <a:off x="685800" y="9906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kumimoji="1" sz="2400">
                <a:solidFill>
                  <a:schemeClr val="tx1"/>
                </a:solidFill>
                <a:latin typeface="Times New Roman" pitchFamily="18" charset="0"/>
                <a:ea typeface="華康粗圓體" pitchFamily="49" charset="-120"/>
              </a:defRPr>
            </a:lvl1pPr>
            <a:lvl2pPr marL="742950" indent="-285750" defTabSz="762000">
              <a:defRPr kumimoji="1" sz="2400">
                <a:solidFill>
                  <a:schemeClr val="tx1"/>
                </a:solidFill>
                <a:latin typeface="Times New Roman" pitchFamily="18" charset="0"/>
                <a:ea typeface="華康粗圓體" pitchFamily="49" charset="-120"/>
              </a:defRPr>
            </a:lvl2pPr>
            <a:lvl3pPr marL="1143000" indent="-228600" defTabSz="762000">
              <a:defRPr kumimoji="1" sz="2400">
                <a:solidFill>
                  <a:schemeClr val="tx1"/>
                </a:solidFill>
                <a:latin typeface="Times New Roman" pitchFamily="18" charset="0"/>
                <a:ea typeface="華康粗圓體" pitchFamily="49" charset="-120"/>
              </a:defRPr>
            </a:lvl3pPr>
            <a:lvl4pPr marL="1600200" indent="-228600" defTabSz="762000">
              <a:defRPr kumimoji="1" sz="2400">
                <a:solidFill>
                  <a:schemeClr val="tx1"/>
                </a:solidFill>
                <a:latin typeface="Times New Roman" pitchFamily="18" charset="0"/>
                <a:ea typeface="華康粗圓體" pitchFamily="49" charset="-120"/>
              </a:defRPr>
            </a:lvl4pPr>
            <a:lvl5pPr marL="2057400" indent="-228600" defTabSz="762000">
              <a:defRPr kumimoji="1" sz="2400">
                <a:solidFill>
                  <a:schemeClr val="tx1"/>
                </a:solidFill>
                <a:latin typeface="Times New Roman" pitchFamily="18" charset="0"/>
                <a:ea typeface="華康粗圓體" pitchFamily="49"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spcBef>
                <a:spcPct val="50000"/>
              </a:spcBef>
            </a:pPr>
            <a:endParaRPr lang="en-US" altLang="zh-HK">
              <a:ea typeface="新細明體" pitchFamily="18" charset="-120"/>
            </a:endParaRPr>
          </a:p>
        </p:txBody>
      </p:sp>
      <p:pic>
        <p:nvPicPr>
          <p:cNvPr id="31748" name="Picture 1029" descr="img5715849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20824"/>
          <a:stretch>
            <a:fillRect/>
          </a:stretch>
        </p:blipFill>
        <p:spPr bwMode="auto">
          <a:xfrm>
            <a:off x="4585910" y="4293096"/>
            <a:ext cx="11985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034" descr="ANd9GcSCK6K2ISTuv0seBelXyi72LM-bPhyVdFs5bXk3k-QlKpnJI-P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2655888"/>
            <a:ext cx="389255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527" b="97710" l="625" r="99219">
                        <a14:foregroundMark x1="14844" y1="11260" x2="14844" y2="11260"/>
                        <a14:foregroundMark x1="95000" y1="6870" x2="95000" y2="6870"/>
                        <a14:foregroundMark x1="87969" y1="93702" x2="87969" y2="93702"/>
                        <a14:foregroundMark x1="3594" y1="85496" x2="3594" y2="85496"/>
                      </a14:backgroundRemoval>
                    </a14:imgEffect>
                  </a14:imgLayer>
                </a14:imgProps>
              </a:ext>
              <a:ext uri="{28A0092B-C50C-407E-A947-70E740481C1C}">
                <a14:useLocalDpi xmlns:a14="http://schemas.microsoft.com/office/drawing/2010/main" val="0"/>
              </a:ext>
            </a:extLst>
          </a:blip>
          <a:srcRect/>
          <a:stretch>
            <a:fillRect/>
          </a:stretch>
        </p:blipFill>
        <p:spPr bwMode="auto">
          <a:xfrm>
            <a:off x="5800120" y="2564904"/>
            <a:ext cx="2948186" cy="2413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1747" name="Text Box 4"/>
          <p:cNvSpPr txBox="1">
            <a:spLocks noChangeArrowheads="1"/>
          </p:cNvSpPr>
          <p:nvPr/>
        </p:nvSpPr>
        <p:spPr bwMode="auto">
          <a:xfrm>
            <a:off x="685800" y="9906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kumimoji="1" sz="2400">
                <a:solidFill>
                  <a:schemeClr val="tx1"/>
                </a:solidFill>
                <a:latin typeface="Times New Roman" pitchFamily="18" charset="0"/>
                <a:ea typeface="華康粗圓體" pitchFamily="49" charset="-120"/>
              </a:defRPr>
            </a:lvl1pPr>
            <a:lvl2pPr marL="742950" indent="-285750" defTabSz="762000">
              <a:defRPr kumimoji="1" sz="2400">
                <a:solidFill>
                  <a:schemeClr val="tx1"/>
                </a:solidFill>
                <a:latin typeface="Times New Roman" pitchFamily="18" charset="0"/>
                <a:ea typeface="華康粗圓體" pitchFamily="49" charset="-120"/>
              </a:defRPr>
            </a:lvl2pPr>
            <a:lvl3pPr marL="1143000" indent="-228600" defTabSz="762000">
              <a:defRPr kumimoji="1" sz="2400">
                <a:solidFill>
                  <a:schemeClr val="tx1"/>
                </a:solidFill>
                <a:latin typeface="Times New Roman" pitchFamily="18" charset="0"/>
                <a:ea typeface="華康粗圓體" pitchFamily="49" charset="-120"/>
              </a:defRPr>
            </a:lvl3pPr>
            <a:lvl4pPr marL="1600200" indent="-228600" defTabSz="762000">
              <a:defRPr kumimoji="1" sz="2400">
                <a:solidFill>
                  <a:schemeClr val="tx1"/>
                </a:solidFill>
                <a:latin typeface="Times New Roman" pitchFamily="18" charset="0"/>
                <a:ea typeface="華康粗圓體" pitchFamily="49" charset="-120"/>
              </a:defRPr>
            </a:lvl4pPr>
            <a:lvl5pPr marL="2057400" indent="-228600" defTabSz="762000">
              <a:defRPr kumimoji="1" sz="2400">
                <a:solidFill>
                  <a:schemeClr val="tx1"/>
                </a:solidFill>
                <a:latin typeface="Times New Roman" pitchFamily="18" charset="0"/>
                <a:ea typeface="華康粗圓體" pitchFamily="49"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spcBef>
                <a:spcPct val="50000"/>
              </a:spcBef>
            </a:pPr>
            <a:endParaRPr lang="en-US" altLang="zh-HK">
              <a:solidFill>
                <a:srgbClr val="000000"/>
              </a:solidFill>
              <a:ea typeface="新細明體" pitchFamily="18" charset="-120"/>
            </a:endParaRPr>
          </a:p>
        </p:txBody>
      </p:sp>
      <p:pic>
        <p:nvPicPr>
          <p:cNvPr id="31748" name="Picture 1029" descr="img5715849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20824"/>
          <a:stretch>
            <a:fillRect/>
          </a:stretch>
        </p:blipFill>
        <p:spPr bwMode="auto">
          <a:xfrm>
            <a:off x="4585910" y="4293096"/>
            <a:ext cx="11985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034" descr="ANd9GcSCK6K2ISTuv0seBelXyi72LM-bPhyVdFs5bXk3k-QlKpnJI-P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2655888"/>
            <a:ext cx="389255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527" b="97710" l="625" r="99219">
                        <a14:foregroundMark x1="14844" y1="11260" x2="14844" y2="11260"/>
                        <a14:foregroundMark x1="95000" y1="6870" x2="95000" y2="6870"/>
                        <a14:foregroundMark x1="87969" y1="93702" x2="87969" y2="93702"/>
                        <a14:foregroundMark x1="3594" y1="85496" x2="3594" y2="85496"/>
                      </a14:backgroundRemoval>
                    </a14:imgEffect>
                  </a14:imgLayer>
                </a14:imgProps>
              </a:ext>
              <a:ext uri="{28A0092B-C50C-407E-A947-70E740481C1C}">
                <a14:useLocalDpi xmlns:a14="http://schemas.microsoft.com/office/drawing/2010/main" val="0"/>
              </a:ext>
            </a:extLst>
          </a:blip>
          <a:srcRect/>
          <a:stretch>
            <a:fillRect/>
          </a:stretch>
        </p:blipFill>
        <p:spPr bwMode="auto">
          <a:xfrm>
            <a:off x="5800120" y="2564904"/>
            <a:ext cx="2948186" cy="2413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6"/>
          <p:cNvSpPr txBox="1">
            <a:spLocks noChangeArrowheads="1"/>
          </p:cNvSpPr>
          <p:nvPr/>
        </p:nvSpPr>
        <p:spPr bwMode="auto">
          <a:xfrm>
            <a:off x="1619250" y="620713"/>
            <a:ext cx="6477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kumimoji="1" sz="2400">
                <a:solidFill>
                  <a:schemeClr val="tx1"/>
                </a:solidFill>
                <a:latin typeface="Times New Roman" pitchFamily="18" charset="0"/>
                <a:ea typeface="華康粗圓體" pitchFamily="49" charset="-120"/>
              </a:defRPr>
            </a:lvl1pPr>
            <a:lvl2pPr marL="742950" indent="-285750" defTabSz="762000">
              <a:defRPr kumimoji="1" sz="2400">
                <a:solidFill>
                  <a:schemeClr val="tx1"/>
                </a:solidFill>
                <a:latin typeface="Times New Roman" pitchFamily="18" charset="0"/>
                <a:ea typeface="華康粗圓體" pitchFamily="49" charset="-120"/>
              </a:defRPr>
            </a:lvl2pPr>
            <a:lvl3pPr marL="1143000" indent="-228600" defTabSz="762000">
              <a:defRPr kumimoji="1" sz="2400">
                <a:solidFill>
                  <a:schemeClr val="tx1"/>
                </a:solidFill>
                <a:latin typeface="Times New Roman" pitchFamily="18" charset="0"/>
                <a:ea typeface="華康粗圓體" pitchFamily="49" charset="-120"/>
              </a:defRPr>
            </a:lvl3pPr>
            <a:lvl4pPr marL="1600200" indent="-228600" defTabSz="762000">
              <a:defRPr kumimoji="1" sz="2400">
                <a:solidFill>
                  <a:schemeClr val="tx1"/>
                </a:solidFill>
                <a:latin typeface="Times New Roman" pitchFamily="18" charset="0"/>
                <a:ea typeface="華康粗圓體" pitchFamily="49" charset="-120"/>
              </a:defRPr>
            </a:lvl4pPr>
            <a:lvl5pPr marL="2057400" indent="-228600" defTabSz="762000">
              <a:defRPr kumimoji="1" sz="2400">
                <a:solidFill>
                  <a:schemeClr val="tx1"/>
                </a:solidFill>
                <a:latin typeface="Times New Roman" pitchFamily="18" charset="0"/>
                <a:ea typeface="華康粗圓體" pitchFamily="49"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spcBef>
                <a:spcPct val="50000"/>
              </a:spcBef>
            </a:pPr>
            <a:r>
              <a:rPr lang="zh-TW" altLang="en-US" sz="3600" b="1" i="1" dirty="0">
                <a:solidFill>
                  <a:srgbClr val="FC0128"/>
                </a:solidFill>
                <a:latin typeface="SimHei" pitchFamily="49" charset="-122"/>
                <a:ea typeface="SimHei" pitchFamily="49" charset="-122"/>
              </a:rPr>
              <a:t>電腦的程式是人編寫的，</a:t>
            </a:r>
          </a:p>
          <a:p>
            <a:pPr>
              <a:spcBef>
                <a:spcPct val="50000"/>
              </a:spcBef>
            </a:pPr>
            <a:r>
              <a:rPr lang="en-US" altLang="zh-TW" sz="3600" b="1" i="1" dirty="0">
                <a:solidFill>
                  <a:srgbClr val="FC0128"/>
                </a:solidFill>
                <a:latin typeface="SimHei" pitchFamily="49" charset="-122"/>
                <a:ea typeface="SimHei" pitchFamily="49" charset="-122"/>
              </a:rPr>
              <a:t>DNA</a:t>
            </a:r>
            <a:r>
              <a:rPr lang="zh-TW" altLang="en-US" sz="3600" b="1" i="1" dirty="0">
                <a:solidFill>
                  <a:srgbClr val="FC0128"/>
                </a:solidFill>
                <a:latin typeface="SimHei" pitchFamily="49" charset="-122"/>
                <a:ea typeface="SimHei" pitchFamily="49" charset="-122"/>
              </a:rPr>
              <a:t>的程式又是誰編寫的呢？</a:t>
            </a:r>
          </a:p>
        </p:txBody>
      </p:sp>
    </p:spTree>
    <p:extLst>
      <p:ext uri="{BB962C8B-B14F-4D97-AF65-F5344CB8AC3E}">
        <p14:creationId xmlns:p14="http://schemas.microsoft.com/office/powerpoint/2010/main" val="1747241857"/>
      </p:ext>
    </p:extLst>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ssolve">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 y="0"/>
            <a:ext cx="9135518" cy="6858000"/>
          </a:xfrm>
          <a:prstGeom prst="rect">
            <a:avLst/>
          </a:prstGeom>
        </p:spPr>
      </p:pic>
    </p:spTree>
    <p:extLst>
      <p:ext uri="{BB962C8B-B14F-4D97-AF65-F5344CB8AC3E}">
        <p14:creationId xmlns:p14="http://schemas.microsoft.com/office/powerpoint/2010/main" val="1692821187"/>
      </p:ext>
    </p:extLst>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CAD0CD"/>
        </a:solidFill>
        <a:effectLst/>
      </p:bgPr>
    </p:bg>
    <p:spTree>
      <p:nvGrpSpPr>
        <p:cNvPr id="1" name=""/>
        <p:cNvGrpSpPr/>
        <p:nvPr/>
      </p:nvGrpSpPr>
      <p:grpSpPr>
        <a:xfrm>
          <a:off x="0" y="0"/>
          <a:ext cx="0" cy="0"/>
          <a:chOff x="0" y="0"/>
          <a:chExt cx="0" cy="0"/>
        </a:xfrm>
      </p:grpSpPr>
      <p:pic>
        <p:nvPicPr>
          <p:cNvPr id="547842" name="Picture 2" descr="kapak res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7843" name="Rectangle 3"/>
          <p:cNvSpPr>
            <a:spLocks noGrp="1" noChangeArrowheads="1"/>
          </p:cNvSpPr>
          <p:nvPr>
            <p:ph type="ctrTitle"/>
          </p:nvPr>
        </p:nvSpPr>
        <p:spPr>
          <a:xfrm>
            <a:off x="-5804" y="1844824"/>
            <a:ext cx="9144000" cy="1865312"/>
          </a:xfrm>
        </p:spPr>
        <p:txBody>
          <a:bodyPr/>
          <a:lstStyle/>
          <a:p>
            <a:pPr eaLnBrk="1" hangingPunct="1"/>
            <a:r>
              <a:rPr kumimoji="0" lang="zh-TW" altLang="en-US" sz="8800" dirty="0" smtClean="0">
                <a:solidFill>
                  <a:srgbClr val="0033CC"/>
                </a:solidFill>
                <a:latin typeface="超世紀粗毛楷" panose="02000000000000000000" pitchFamily="2" charset="-120"/>
                <a:ea typeface="超世紀粗毛楷" panose="02000000000000000000" pitchFamily="2" charset="-120"/>
              </a:rPr>
              <a:t>伊斯蘭簡介</a:t>
            </a:r>
            <a:r>
              <a:rPr lang="en-US" dirty="0" smtClean="0"/>
              <a:t> </a:t>
            </a:r>
            <a:r>
              <a:rPr lang="en-US" dirty="0" smtClean="0">
                <a:solidFill>
                  <a:srgbClr val="000066"/>
                </a:solidFill>
                <a:latin typeface="Book Antiqua" pitchFamily="18" charset="0"/>
              </a:rPr>
              <a:t/>
            </a:r>
            <a:br>
              <a:rPr lang="en-US" dirty="0" smtClean="0">
                <a:solidFill>
                  <a:srgbClr val="000066"/>
                </a:solidFill>
                <a:latin typeface="Book Antiqua" pitchFamily="18" charset="0"/>
              </a:rPr>
            </a:br>
            <a:endParaRPr lang="tr-TR" altLang="zh-TW" dirty="0" smtClean="0">
              <a:solidFill>
                <a:srgbClr val="000066"/>
              </a:solidFill>
              <a:latin typeface="Book Antiqua" pitchFamily="18" charset="0"/>
            </a:endParaRPr>
          </a:p>
        </p:txBody>
      </p:sp>
      <p:pic>
        <p:nvPicPr>
          <p:cNvPr id="547844" name="Picture 4" descr="dant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301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845" name="Picture 5" descr="dant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213" y="0"/>
            <a:ext cx="3024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846" name="Picture 6" descr="yan altı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847" name="Picture 7" descr="yan altı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305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848" name="Picture 8" descr="BismillahArabic"/>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24188" y="476250"/>
            <a:ext cx="30956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7849" name="Text Box 9"/>
          <p:cNvSpPr txBox="1">
            <a:spLocks noChangeArrowheads="1"/>
          </p:cNvSpPr>
          <p:nvPr/>
        </p:nvSpPr>
        <p:spPr bwMode="auto">
          <a:xfrm>
            <a:off x="3130550" y="1196975"/>
            <a:ext cx="2881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dist" eaLnBrk="1" hangingPunct="1">
              <a:spcBef>
                <a:spcPct val="50000"/>
              </a:spcBef>
            </a:pPr>
            <a:r>
              <a:rPr lang="zh-TW" altLang="en-US" sz="1800">
                <a:latin typeface="Arial" pitchFamily="34" charset="0"/>
                <a:ea typeface="標楷體" pitchFamily="65" charset="-120"/>
              </a:rPr>
              <a:t>奉至仁至慈真主之名</a:t>
            </a:r>
          </a:p>
        </p:txBody>
      </p:sp>
      <p:sp>
        <p:nvSpPr>
          <p:cNvPr id="547850" name="Text Box 10"/>
          <p:cNvSpPr txBox="1">
            <a:spLocks noChangeArrowheads="1"/>
          </p:cNvSpPr>
          <p:nvPr/>
        </p:nvSpPr>
        <p:spPr bwMode="auto">
          <a:xfrm>
            <a:off x="6804025" y="5805488"/>
            <a:ext cx="1366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2800" b="1" dirty="0">
                <a:solidFill>
                  <a:srgbClr val="0000FF"/>
                </a:solidFill>
                <a:latin typeface="Arial" pitchFamily="34" charset="0"/>
                <a:ea typeface="標楷體" pitchFamily="65" charset="-120"/>
              </a:rPr>
              <a:t>羽智雲</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47848"/>
                                        </p:tgtEl>
                                        <p:attrNameLst>
                                          <p:attrName>style.visibility</p:attrName>
                                        </p:attrNameLst>
                                      </p:cBhvr>
                                      <p:to>
                                        <p:strVal val="visible"/>
                                      </p:to>
                                    </p:set>
                                    <p:animEffect transition="in" filter="strips(downLeft)">
                                      <p:cBhvr>
                                        <p:cTn id="7" dur="3000"/>
                                        <p:tgtEl>
                                          <p:spTgt spid="547848"/>
                                        </p:tgtEl>
                                      </p:cBhvr>
                                    </p:animEffect>
                                  </p:childTnLst>
                                </p:cTn>
                              </p:par>
                            </p:childTnLst>
                          </p:cTn>
                        </p:par>
                        <p:par>
                          <p:cTn id="8" fill="hold" nodeType="afterGroup">
                            <p:stCondLst>
                              <p:cond delay="3000"/>
                            </p:stCondLst>
                            <p:childTnLst>
                              <p:par>
                                <p:cTn id="9" presetID="18" presetClass="entr" presetSubtype="6" fill="hold" grpId="0" nodeType="afterEffect">
                                  <p:stCondLst>
                                    <p:cond delay="0"/>
                                  </p:stCondLst>
                                  <p:childTnLst>
                                    <p:set>
                                      <p:cBhvr>
                                        <p:cTn id="10" dur="1" fill="hold">
                                          <p:stCondLst>
                                            <p:cond delay="0"/>
                                          </p:stCondLst>
                                        </p:cTn>
                                        <p:tgtEl>
                                          <p:spTgt spid="547849"/>
                                        </p:tgtEl>
                                        <p:attrNameLst>
                                          <p:attrName>style.visibility</p:attrName>
                                        </p:attrNameLst>
                                      </p:cBhvr>
                                      <p:to>
                                        <p:strVal val="visible"/>
                                      </p:to>
                                    </p:set>
                                    <p:animEffect transition="in" filter="strips(downRight)">
                                      <p:cBhvr>
                                        <p:cTn id="11" dur="3000"/>
                                        <p:tgtEl>
                                          <p:spTgt spid="547849"/>
                                        </p:tgtEl>
                                      </p:cBhvr>
                                    </p:animEffect>
                                  </p:childTnLst>
                                </p:cTn>
                              </p:par>
                            </p:childTnLst>
                          </p:cTn>
                        </p:par>
                        <p:par>
                          <p:cTn id="12" fill="hold" nodeType="afterGroup">
                            <p:stCondLst>
                              <p:cond delay="6000"/>
                            </p:stCondLst>
                            <p:childTnLst>
                              <p:par>
                                <p:cTn id="13" presetID="2" presetClass="entr" presetSubtype="8" fill="hold" nodeType="afterEffect">
                                  <p:stCondLst>
                                    <p:cond delay="0"/>
                                  </p:stCondLst>
                                  <p:childTnLst>
                                    <p:set>
                                      <p:cBhvr>
                                        <p:cTn id="14" dur="1" fill="hold">
                                          <p:stCondLst>
                                            <p:cond delay="0"/>
                                          </p:stCondLst>
                                        </p:cTn>
                                        <p:tgtEl>
                                          <p:spTgt spid="547846"/>
                                        </p:tgtEl>
                                        <p:attrNameLst>
                                          <p:attrName>style.visibility</p:attrName>
                                        </p:attrNameLst>
                                      </p:cBhvr>
                                      <p:to>
                                        <p:strVal val="visible"/>
                                      </p:to>
                                    </p:set>
                                    <p:anim calcmode="lin" valueType="num">
                                      <p:cBhvr additive="base">
                                        <p:cTn id="15" dur="2000" fill="hold"/>
                                        <p:tgtEl>
                                          <p:spTgt spid="547846"/>
                                        </p:tgtEl>
                                        <p:attrNameLst>
                                          <p:attrName>ppt_x</p:attrName>
                                        </p:attrNameLst>
                                      </p:cBhvr>
                                      <p:tavLst>
                                        <p:tav tm="0">
                                          <p:val>
                                            <p:strVal val="0-#ppt_w/2"/>
                                          </p:val>
                                        </p:tav>
                                        <p:tav tm="100000">
                                          <p:val>
                                            <p:strVal val="#ppt_x"/>
                                          </p:val>
                                        </p:tav>
                                      </p:tavLst>
                                    </p:anim>
                                    <p:anim calcmode="lin" valueType="num">
                                      <p:cBhvr additive="base">
                                        <p:cTn id="16" dur="2000" fill="hold"/>
                                        <p:tgtEl>
                                          <p:spTgt spid="54784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47847"/>
                                        </p:tgtEl>
                                        <p:attrNameLst>
                                          <p:attrName>style.visibility</p:attrName>
                                        </p:attrNameLst>
                                      </p:cBhvr>
                                      <p:to>
                                        <p:strVal val="visible"/>
                                      </p:to>
                                    </p:set>
                                    <p:anim calcmode="lin" valueType="num">
                                      <p:cBhvr additive="base">
                                        <p:cTn id="19" dur="2000" fill="hold"/>
                                        <p:tgtEl>
                                          <p:spTgt spid="547847"/>
                                        </p:tgtEl>
                                        <p:attrNameLst>
                                          <p:attrName>ppt_x</p:attrName>
                                        </p:attrNameLst>
                                      </p:cBhvr>
                                      <p:tavLst>
                                        <p:tav tm="0">
                                          <p:val>
                                            <p:strVal val="1+#ppt_w/2"/>
                                          </p:val>
                                        </p:tav>
                                        <p:tav tm="100000">
                                          <p:val>
                                            <p:strVal val="#ppt_x"/>
                                          </p:val>
                                        </p:tav>
                                      </p:tavLst>
                                    </p:anim>
                                    <p:anim calcmode="lin" valueType="num">
                                      <p:cBhvr additive="base">
                                        <p:cTn id="20" dur="2000" fill="hold"/>
                                        <p:tgtEl>
                                          <p:spTgt spid="54784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47844"/>
                                        </p:tgtEl>
                                        <p:attrNameLst>
                                          <p:attrName>style.visibility</p:attrName>
                                        </p:attrNameLst>
                                      </p:cBhvr>
                                      <p:to>
                                        <p:strVal val="visible"/>
                                      </p:to>
                                    </p:set>
                                    <p:anim calcmode="lin" valueType="num">
                                      <p:cBhvr additive="base">
                                        <p:cTn id="23" dur="2000" fill="hold"/>
                                        <p:tgtEl>
                                          <p:spTgt spid="547844"/>
                                        </p:tgtEl>
                                        <p:attrNameLst>
                                          <p:attrName>ppt_x</p:attrName>
                                        </p:attrNameLst>
                                      </p:cBhvr>
                                      <p:tavLst>
                                        <p:tav tm="0">
                                          <p:val>
                                            <p:strVal val="0-#ppt_w/2"/>
                                          </p:val>
                                        </p:tav>
                                        <p:tav tm="100000">
                                          <p:val>
                                            <p:strVal val="#ppt_x"/>
                                          </p:val>
                                        </p:tav>
                                      </p:tavLst>
                                    </p:anim>
                                    <p:anim calcmode="lin" valueType="num">
                                      <p:cBhvr additive="base">
                                        <p:cTn id="24" dur="2000" fill="hold"/>
                                        <p:tgtEl>
                                          <p:spTgt spid="54784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47845"/>
                                        </p:tgtEl>
                                        <p:attrNameLst>
                                          <p:attrName>style.visibility</p:attrName>
                                        </p:attrNameLst>
                                      </p:cBhvr>
                                      <p:to>
                                        <p:strVal val="visible"/>
                                      </p:to>
                                    </p:set>
                                    <p:anim calcmode="lin" valueType="num">
                                      <p:cBhvr additive="base">
                                        <p:cTn id="27" dur="2000" fill="hold"/>
                                        <p:tgtEl>
                                          <p:spTgt spid="547845"/>
                                        </p:tgtEl>
                                        <p:attrNameLst>
                                          <p:attrName>ppt_x</p:attrName>
                                        </p:attrNameLst>
                                      </p:cBhvr>
                                      <p:tavLst>
                                        <p:tav tm="0">
                                          <p:val>
                                            <p:strVal val="1+#ppt_w/2"/>
                                          </p:val>
                                        </p:tav>
                                        <p:tav tm="100000">
                                          <p:val>
                                            <p:strVal val="#ppt_x"/>
                                          </p:val>
                                        </p:tav>
                                      </p:tavLst>
                                    </p:anim>
                                    <p:anim calcmode="lin" valueType="num">
                                      <p:cBhvr additive="base">
                                        <p:cTn id="28" dur="2000" fill="hold"/>
                                        <p:tgtEl>
                                          <p:spTgt spid="54784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8000"/>
                            </p:stCondLst>
                            <p:childTnLst>
                              <p:par>
                                <p:cTn id="30" presetID="10" presetClass="entr" presetSubtype="0" fill="hold" nodeType="afterEffect">
                                  <p:stCondLst>
                                    <p:cond delay="0"/>
                                  </p:stCondLst>
                                  <p:childTnLst>
                                    <p:set>
                                      <p:cBhvr>
                                        <p:cTn id="31" dur="1" fill="hold">
                                          <p:stCondLst>
                                            <p:cond delay="0"/>
                                          </p:stCondLst>
                                        </p:cTn>
                                        <p:tgtEl>
                                          <p:spTgt spid="547842"/>
                                        </p:tgtEl>
                                        <p:attrNameLst>
                                          <p:attrName>style.visibility</p:attrName>
                                        </p:attrNameLst>
                                      </p:cBhvr>
                                      <p:to>
                                        <p:strVal val="visible"/>
                                      </p:to>
                                    </p:set>
                                    <p:animEffect transition="in" filter="fade">
                                      <p:cBhvr>
                                        <p:cTn id="32" dur="2000"/>
                                        <p:tgtEl>
                                          <p:spTgt spid="547842"/>
                                        </p:tgtEl>
                                      </p:cBhvr>
                                    </p:animEffect>
                                  </p:childTnLst>
                                </p:cTn>
                              </p:par>
                            </p:childTnLst>
                          </p:cTn>
                        </p:par>
                        <p:par>
                          <p:cTn id="33" fill="hold" nodeType="afterGroup">
                            <p:stCondLst>
                              <p:cond delay="10000"/>
                            </p:stCondLst>
                            <p:childTnLst>
                              <p:par>
                                <p:cTn id="34" presetID="9" presetClass="entr" presetSubtype="0" fill="hold" grpId="0" nodeType="afterEffect">
                                  <p:stCondLst>
                                    <p:cond delay="0"/>
                                  </p:stCondLst>
                                  <p:childTnLst>
                                    <p:set>
                                      <p:cBhvr>
                                        <p:cTn id="35" dur="1" fill="hold">
                                          <p:stCondLst>
                                            <p:cond delay="0"/>
                                          </p:stCondLst>
                                        </p:cTn>
                                        <p:tgtEl>
                                          <p:spTgt spid="547843"/>
                                        </p:tgtEl>
                                        <p:attrNameLst>
                                          <p:attrName>style.visibility</p:attrName>
                                        </p:attrNameLst>
                                      </p:cBhvr>
                                      <p:to>
                                        <p:strVal val="visible"/>
                                      </p:to>
                                    </p:set>
                                    <p:animEffect transition="in" filter="dissolve">
                                      <p:cBhvr>
                                        <p:cTn id="36" dur="500"/>
                                        <p:tgtEl>
                                          <p:spTgt spid="547843"/>
                                        </p:tgtEl>
                                      </p:cBhvr>
                                    </p:animEffect>
                                  </p:childTnLst>
                                </p:cTn>
                              </p:par>
                              <p:par>
                                <p:cTn id="37" presetID="9" presetClass="entr" presetSubtype="0" fill="hold" nodeType="withEffect">
                                  <p:stCondLst>
                                    <p:cond delay="0"/>
                                  </p:stCondLst>
                                  <p:childTnLst>
                                    <p:set>
                                      <p:cBhvr>
                                        <p:cTn id="38" dur="1" fill="hold">
                                          <p:stCondLst>
                                            <p:cond delay="0"/>
                                          </p:stCondLst>
                                        </p:cTn>
                                        <p:tgtEl>
                                          <p:spTgt spid="547850">
                                            <p:txEl>
                                              <p:pRg st="0" end="0"/>
                                            </p:txEl>
                                          </p:spTgt>
                                        </p:tgtEl>
                                        <p:attrNameLst>
                                          <p:attrName>style.visibility</p:attrName>
                                        </p:attrNameLst>
                                      </p:cBhvr>
                                      <p:to>
                                        <p:strVal val="visible"/>
                                      </p:to>
                                    </p:set>
                                    <p:animEffect transition="in" filter="dissolve">
                                      <p:cBhvr>
                                        <p:cTn id="39" dur="500"/>
                                        <p:tgtEl>
                                          <p:spTgt spid="5478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p:bldP spid="547849"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745184" y="1905506"/>
            <a:ext cx="5904656" cy="3046988"/>
          </a:xfrm>
          <a:prstGeom prst="rect">
            <a:avLst/>
          </a:prstGeom>
          <a:noFill/>
          <a:ln w="12700">
            <a:noFill/>
            <a:miter lim="800000"/>
            <a:headEnd/>
            <a:tailEnd/>
          </a:ln>
          <a:effectLst/>
        </p:spPr>
        <p:txBody>
          <a:bodyPr wrap="square">
            <a:spAutoFit/>
          </a:bodyPr>
          <a:lstStyle/>
          <a:p>
            <a:pPr algn="ctr" defTabSz="762000">
              <a:lnSpc>
                <a:spcPct val="120000"/>
              </a:lnSpc>
              <a:spcBef>
                <a:spcPct val="10000"/>
              </a:spcBef>
              <a:spcAft>
                <a:spcPct val="20000"/>
              </a:spcAft>
              <a:buSzPct val="100000"/>
              <a:buFont typeface="Monotype Sorts" pitchFamily="2" charset="2"/>
              <a:buNone/>
              <a:defRPr/>
            </a:pPr>
            <a:r>
              <a:rPr lang="zh-TW" altLang="en-US" sz="8000" b="1" dirty="0">
                <a:solidFill>
                  <a:srgbClr val="000099"/>
                </a:solidFill>
                <a:effectLst>
                  <a:outerShdw blurRad="38100" dist="38100" dir="2700000" algn="tl">
                    <a:srgbClr val="C0C0C0"/>
                  </a:outerShdw>
                </a:effectLst>
                <a:latin typeface="超世紀粗毛楷" panose="02000000000000000000" pitchFamily="2" charset="-120"/>
                <a:ea typeface="超世紀粗毛楷" panose="02000000000000000000" pitchFamily="2" charset="-120"/>
              </a:rPr>
              <a:t>宇宙萬物的共同特性</a:t>
            </a:r>
          </a:p>
        </p:txBody>
      </p:sp>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47800" y="0"/>
            <a:ext cx="7467600" cy="152400"/>
          </a:xfrm>
          <a:noFill/>
        </p:spPr>
        <p:txBody>
          <a:bodyPr/>
          <a:lstStyle/>
          <a:p>
            <a:r>
              <a:rPr lang="en-US" altLang="zh-TW" smtClean="0"/>
              <a:t/>
            </a:r>
            <a:br>
              <a:rPr lang="en-US" altLang="zh-TW" smtClean="0"/>
            </a:br>
            <a:r>
              <a:rPr lang="en-US" altLang="zh-TW" smtClean="0"/>
              <a:t/>
            </a:r>
            <a:br>
              <a:rPr lang="en-US" altLang="zh-TW" smtClean="0"/>
            </a:br>
            <a:endParaRPr lang="en-US" altLang="zh-TW" smtClean="0"/>
          </a:p>
        </p:txBody>
      </p:sp>
      <p:sp>
        <p:nvSpPr>
          <p:cNvPr id="71683" name="Rectangle 3"/>
          <p:cNvSpPr>
            <a:spLocks noGrp="1" noChangeArrowheads="1"/>
          </p:cNvSpPr>
          <p:nvPr>
            <p:ph type="body" idx="1"/>
          </p:nvPr>
        </p:nvSpPr>
        <p:spPr>
          <a:xfrm>
            <a:off x="611560" y="908720"/>
            <a:ext cx="7920880" cy="5257800"/>
          </a:xfrm>
          <a:noFill/>
        </p:spPr>
        <p:txBody>
          <a:bodyPr/>
          <a:lstStyle/>
          <a:p>
            <a:pPr marL="1238250" indent="-661988" defTabSz="952500">
              <a:buClr>
                <a:srgbClr val="F35B1B"/>
              </a:buClr>
              <a:buFont typeface="Monotype Sorts" pitchFamily="2" charset="2"/>
              <a:buChar char="F"/>
              <a:tabLst>
                <a:tab pos="1428750" algn="l"/>
              </a:tabLst>
            </a:pPr>
            <a:r>
              <a:rPr lang="zh-TW" altLang="en-US" sz="4800" b="1" dirty="0" smtClean="0">
                <a:solidFill>
                  <a:srgbClr val="003300"/>
                </a:solidFill>
                <a:latin typeface="華康中明體" pitchFamily="49" charset="-120"/>
                <a:ea typeface="華康中明體" pitchFamily="49" charset="-120"/>
              </a:rPr>
              <a:t>宇宙萬物的特性 </a:t>
            </a:r>
            <a:r>
              <a:rPr lang="en-US" altLang="zh-TW" sz="4800" b="1" dirty="0" smtClean="0">
                <a:solidFill>
                  <a:srgbClr val="003300"/>
                </a:solidFill>
                <a:latin typeface="華康中明體" pitchFamily="49" charset="-120"/>
                <a:ea typeface="華康中明體" pitchFamily="49" charset="-120"/>
              </a:rPr>
              <a:t>:</a:t>
            </a:r>
          </a:p>
          <a:p>
            <a:pPr marL="1238250" indent="-661988" defTabSz="952500">
              <a:buFontTx/>
              <a:buNone/>
              <a:tabLst>
                <a:tab pos="1428750" algn="l"/>
              </a:tabLst>
            </a:pPr>
            <a:r>
              <a:rPr lang="en-US" altLang="zh-TW" sz="4800" b="1" dirty="0" smtClean="0">
                <a:solidFill>
                  <a:srgbClr val="003300"/>
                </a:solidFill>
                <a:latin typeface="華康中明體" pitchFamily="49" charset="-120"/>
                <a:ea typeface="華康中明體" pitchFamily="49" charset="-120"/>
              </a:rPr>
              <a:t>   - </a:t>
            </a:r>
            <a:r>
              <a:rPr lang="zh-TW" altLang="en-US" sz="4800" b="1" dirty="0" smtClean="0">
                <a:solidFill>
                  <a:srgbClr val="003300"/>
                </a:solidFill>
                <a:latin typeface="華康中明體" pitchFamily="49" charset="-120"/>
                <a:ea typeface="華康中明體" pitchFamily="49" charset="-120"/>
              </a:rPr>
              <a:t>有規律</a:t>
            </a:r>
          </a:p>
          <a:p>
            <a:pPr marL="1238250" indent="-661988" defTabSz="952500">
              <a:buFontTx/>
              <a:buNone/>
              <a:tabLst>
                <a:tab pos="1428750" algn="l"/>
              </a:tabLst>
            </a:pPr>
            <a:r>
              <a:rPr lang="zh-TW" altLang="en-US" sz="4800" b="1" dirty="0" smtClean="0">
                <a:solidFill>
                  <a:srgbClr val="003300"/>
                </a:solidFill>
                <a:latin typeface="華康中明體" pitchFamily="49" charset="-120"/>
                <a:ea typeface="華康中明體" pitchFamily="49" charset="-120"/>
              </a:rPr>
              <a:t>   </a:t>
            </a:r>
            <a:r>
              <a:rPr lang="en-US" altLang="zh-TW" sz="4800" b="1" dirty="0" smtClean="0">
                <a:solidFill>
                  <a:srgbClr val="003300"/>
                </a:solidFill>
                <a:latin typeface="華康中明體" pitchFamily="49" charset="-120"/>
                <a:ea typeface="華康中明體" pitchFamily="49" charset="-120"/>
              </a:rPr>
              <a:t>- </a:t>
            </a:r>
            <a:r>
              <a:rPr lang="zh-TW" altLang="en-US" sz="4800" b="1" dirty="0" smtClean="0">
                <a:solidFill>
                  <a:srgbClr val="003300"/>
                </a:solidFill>
                <a:latin typeface="華康中明體" pitchFamily="49" charset="-120"/>
                <a:ea typeface="華康中明體" pitchFamily="49" charset="-120"/>
              </a:rPr>
              <a:t>受制於一些法則</a:t>
            </a:r>
          </a:p>
          <a:p>
            <a:pPr marL="1238250" indent="-661988" defTabSz="952500">
              <a:tabLst>
                <a:tab pos="1428750" algn="l"/>
              </a:tabLst>
            </a:pPr>
            <a:endParaRPr lang="zh-TW" altLang="en-US" sz="3600" b="1" dirty="0" smtClean="0">
              <a:solidFill>
                <a:srgbClr val="008000"/>
              </a:solidFill>
              <a:latin typeface="華康中明體" pitchFamily="49" charset="-120"/>
              <a:ea typeface="華康中明體" pitchFamily="49" charset="-120"/>
            </a:endParaRPr>
          </a:p>
          <a:p>
            <a:pPr marL="1238250" indent="-661988" defTabSz="952500">
              <a:buClr>
                <a:srgbClr val="F35B1B"/>
              </a:buClr>
              <a:buFont typeface="Monotype Sorts" pitchFamily="2" charset="2"/>
              <a:buChar char="F"/>
              <a:tabLst>
                <a:tab pos="1428750" algn="l"/>
              </a:tabLst>
            </a:pPr>
            <a:r>
              <a:rPr lang="zh-TW" altLang="en-US" sz="4800" b="1" dirty="0" smtClean="0">
                <a:solidFill>
                  <a:srgbClr val="003300"/>
                </a:solidFill>
                <a:latin typeface="華康中明體" pitchFamily="49" charset="-120"/>
                <a:ea typeface="華康中明體" pitchFamily="49" charset="-120"/>
              </a:rPr>
              <a:t>而萬物均依從這些自然法則運作</a:t>
            </a:r>
          </a:p>
          <a:p>
            <a:pPr marL="1238250" indent="-661988" defTabSz="952500">
              <a:buFontTx/>
              <a:buNone/>
              <a:tabLst>
                <a:tab pos="1428750" algn="l"/>
              </a:tabLst>
            </a:pPr>
            <a:endParaRPr lang="zh-TW" altLang="en-US" sz="3600" b="1" dirty="0" smtClean="0">
              <a:solidFill>
                <a:srgbClr val="008000"/>
              </a:solidFill>
              <a:latin typeface="華康中明體" pitchFamily="49" charset="-120"/>
              <a:ea typeface="華康中明體" pitchFamily="49" charset="-120"/>
            </a:endParaRPr>
          </a:p>
        </p:txBody>
      </p:sp>
    </p:spTree>
    <p:extLst>
      <p:ext uri="{BB962C8B-B14F-4D97-AF65-F5344CB8AC3E}">
        <p14:creationId xmlns:p14="http://schemas.microsoft.com/office/powerpoint/2010/main" val="421324330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3">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3">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3">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683">
                                            <p:txEl>
                                              <p:pRg st="4" end="4"/>
                                            </p:txEl>
                                          </p:spTgt>
                                        </p:tgtEl>
                                        <p:attrNameLst>
                                          <p:attrName>style.visibility</p:attrName>
                                        </p:attrNameLst>
                                      </p:cBhvr>
                                      <p:to>
                                        <p:strVal val="visible"/>
                                      </p:to>
                                    </p:set>
                                    <p:anim calcmode="lin" valueType="num">
                                      <p:cBhvr additive="base">
                                        <p:cTn id="25" dur="500" fill="hold"/>
                                        <p:tgtEl>
                                          <p:spTgt spid="716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68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3">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noFill/>
        </p:spPr>
        <p:txBody>
          <a:bodyPr/>
          <a:lstStyle/>
          <a:p>
            <a:r>
              <a:rPr lang="zh-TW" altLang="en-US" sz="6000" b="1" i="1" dirty="0" smtClean="0">
                <a:solidFill>
                  <a:srgbClr val="993300"/>
                </a:solidFill>
                <a:latin typeface="方正粗圓" pitchFamily="65" charset="-120"/>
                <a:ea typeface="方正粗圓" pitchFamily="65" charset="-120"/>
              </a:rPr>
              <a:t>天地萬物均順從真主</a:t>
            </a:r>
          </a:p>
        </p:txBody>
      </p:sp>
      <p:sp>
        <p:nvSpPr>
          <p:cNvPr id="35843" name="Rectangle 1027"/>
          <p:cNvSpPr>
            <a:spLocks noGrp="1" noChangeArrowheads="1"/>
          </p:cNvSpPr>
          <p:nvPr>
            <p:ph type="body" idx="1"/>
          </p:nvPr>
        </p:nvSpPr>
        <p:spPr>
          <a:xfrm>
            <a:off x="611560" y="2286000"/>
            <a:ext cx="8352928" cy="4133850"/>
          </a:xfrm>
          <a:noFill/>
        </p:spPr>
        <p:txBody>
          <a:bodyPr/>
          <a:lstStyle/>
          <a:p>
            <a:pPr marL="533400" indent="-533400" defTabSz="914400">
              <a:spcBef>
                <a:spcPts val="600"/>
              </a:spcBef>
              <a:spcAft>
                <a:spcPts val="2400"/>
              </a:spcAft>
              <a:buFontTx/>
              <a:buNone/>
            </a:pPr>
            <a:r>
              <a:rPr lang="zh-TW" altLang="en-US" sz="4400" b="1" dirty="0">
                <a:solidFill>
                  <a:srgbClr val="003300"/>
                </a:solidFill>
                <a:latin typeface="華康中明體" pitchFamily="49" charset="-120"/>
                <a:ea typeface="華康中明體" pitchFamily="49" charset="-120"/>
              </a:rPr>
              <a:t>「</a:t>
            </a:r>
            <a:r>
              <a:rPr lang="en-US" altLang="zh-TW" sz="4400" b="1" dirty="0" smtClean="0">
                <a:solidFill>
                  <a:srgbClr val="003300"/>
                </a:solidFill>
                <a:latin typeface="華康中明體" pitchFamily="49" charset="-120"/>
                <a:ea typeface="華康中明體" pitchFamily="49" charset="-120"/>
              </a:rPr>
              <a:t>...</a:t>
            </a:r>
            <a:r>
              <a:rPr lang="zh-TW" altLang="en-US" sz="4400" b="1" dirty="0" smtClean="0">
                <a:solidFill>
                  <a:srgbClr val="003300"/>
                </a:solidFill>
                <a:latin typeface="華康中明體" pitchFamily="49" charset="-120"/>
                <a:ea typeface="華康中明體" pitchFamily="49" charset="-120"/>
              </a:rPr>
              <a:t>天地</a:t>
            </a:r>
            <a:r>
              <a:rPr lang="zh-TW" altLang="en-US" sz="4400" b="1" dirty="0">
                <a:solidFill>
                  <a:srgbClr val="003300"/>
                </a:solidFill>
                <a:latin typeface="華康中明體" pitchFamily="49" charset="-120"/>
                <a:ea typeface="華康中明體" pitchFamily="49" charset="-120"/>
              </a:rPr>
              <a:t>依他的</a:t>
            </a:r>
            <a:r>
              <a:rPr lang="zh-TW" altLang="en-US" sz="4400" b="1" dirty="0" smtClean="0">
                <a:solidFill>
                  <a:srgbClr val="003300"/>
                </a:solidFill>
                <a:latin typeface="華康中明體" pitchFamily="49" charset="-120"/>
                <a:ea typeface="華康中明體" pitchFamily="49" charset="-120"/>
              </a:rPr>
              <a:t>意志而堅定</a:t>
            </a:r>
            <a:r>
              <a:rPr lang="en-US" altLang="zh-TW" sz="4400" b="1" dirty="0" smtClean="0">
                <a:solidFill>
                  <a:srgbClr val="003300"/>
                </a:solidFill>
                <a:latin typeface="華康中明體" pitchFamily="49" charset="-120"/>
                <a:ea typeface="華康中明體" pitchFamily="49" charset="-120"/>
              </a:rPr>
              <a:t>,... </a:t>
            </a:r>
            <a:r>
              <a:rPr lang="zh-TW" altLang="en-US" sz="4400" b="1" dirty="0" smtClean="0">
                <a:solidFill>
                  <a:srgbClr val="003300"/>
                </a:solidFill>
                <a:latin typeface="華康中明體" pitchFamily="49" charset="-120"/>
                <a:ea typeface="華康中明體" pitchFamily="49" charset="-120"/>
              </a:rPr>
              <a:t>天地萬物</a:t>
            </a:r>
            <a:r>
              <a:rPr lang="en-US" altLang="zh-TW" sz="4400" b="1" dirty="0" smtClean="0">
                <a:solidFill>
                  <a:srgbClr val="003300"/>
                </a:solidFill>
                <a:latin typeface="華康中明體" pitchFamily="49" charset="-120"/>
                <a:ea typeface="華康中明體" pitchFamily="49" charset="-120"/>
              </a:rPr>
              <a:t>, </a:t>
            </a:r>
            <a:r>
              <a:rPr lang="zh-TW" altLang="en-US" sz="4400" b="1" dirty="0">
                <a:solidFill>
                  <a:srgbClr val="003300"/>
                </a:solidFill>
                <a:latin typeface="華康中明體" pitchFamily="49" charset="-120"/>
                <a:ea typeface="華康中明體" pitchFamily="49" charset="-120"/>
              </a:rPr>
              <a:t>只是他的</a:t>
            </a:r>
            <a:r>
              <a:rPr lang="en-US" altLang="zh-TW" sz="4400" b="1" dirty="0" smtClean="0">
                <a:solidFill>
                  <a:srgbClr val="003300"/>
                </a:solidFill>
                <a:latin typeface="華康中明體" pitchFamily="49" charset="-120"/>
                <a:ea typeface="華康中明體" pitchFamily="49" charset="-120"/>
              </a:rPr>
              <a:t>; </a:t>
            </a:r>
            <a:r>
              <a:rPr lang="zh-TW" altLang="en-US" sz="4400" b="1" dirty="0" smtClean="0">
                <a:solidFill>
                  <a:srgbClr val="003300"/>
                </a:solidFill>
                <a:latin typeface="華康中明體" pitchFamily="49" charset="-120"/>
                <a:ea typeface="華康中明體" pitchFamily="49" charset="-120"/>
              </a:rPr>
              <a:t>一切都</a:t>
            </a:r>
            <a:r>
              <a:rPr lang="zh-TW" altLang="en-US" sz="4400" b="1" dirty="0">
                <a:solidFill>
                  <a:srgbClr val="003300"/>
                </a:solidFill>
                <a:latin typeface="華康中明體" pitchFamily="49" charset="-120"/>
                <a:ea typeface="華康中明體" pitchFamily="49" charset="-120"/>
              </a:rPr>
              <a:t>服從他</a:t>
            </a:r>
            <a:r>
              <a:rPr lang="zh-TW" altLang="en-US" sz="4400" b="1" dirty="0" smtClean="0">
                <a:solidFill>
                  <a:srgbClr val="003300"/>
                </a:solidFill>
                <a:latin typeface="華康中明體" pitchFamily="49" charset="-120"/>
                <a:ea typeface="華康中明體" pitchFamily="49" charset="-120"/>
              </a:rPr>
              <a:t>。</a:t>
            </a:r>
            <a:r>
              <a:rPr lang="zh-TW" altLang="en-US" sz="4400" b="1" dirty="0">
                <a:solidFill>
                  <a:srgbClr val="003300"/>
                </a:solidFill>
                <a:latin typeface="華康中明體" pitchFamily="49" charset="-120"/>
                <a:ea typeface="華康中明體" pitchFamily="49" charset="-120"/>
              </a:rPr>
              <a:t>」</a:t>
            </a:r>
            <a:endParaRPr lang="zh-TW" altLang="en-US" sz="4400" b="1" dirty="0" smtClean="0">
              <a:solidFill>
                <a:srgbClr val="003300"/>
              </a:solidFill>
              <a:latin typeface="華康中明體" pitchFamily="49" charset="-120"/>
              <a:ea typeface="華康中明體" pitchFamily="49" charset="-120"/>
            </a:endParaRPr>
          </a:p>
          <a:p>
            <a:pPr marL="95250" indent="4763" defTabSz="914400">
              <a:buFontTx/>
              <a:buNone/>
            </a:pPr>
            <a:r>
              <a:rPr lang="zh-TW" altLang="en-US" sz="4000" b="1" dirty="0" smtClean="0">
                <a:solidFill>
                  <a:srgbClr val="F35B1B"/>
                </a:solidFill>
                <a:latin typeface="華康中明體" pitchFamily="49" charset="-120"/>
                <a:ea typeface="華康中明體" pitchFamily="49" charset="-120"/>
              </a:rPr>
              <a:t>       	     </a:t>
            </a:r>
            <a:r>
              <a:rPr lang="en-US" altLang="zh-TW" sz="2800" b="1" dirty="0" smtClean="0">
                <a:solidFill>
                  <a:srgbClr val="993300"/>
                </a:solidFill>
                <a:latin typeface="細明體" pitchFamily="49" charset="-120"/>
                <a:ea typeface="細明體" pitchFamily="49" charset="-120"/>
              </a:rPr>
              <a:t>(</a:t>
            </a:r>
            <a:r>
              <a:rPr lang="zh-TW" altLang="en-US" sz="2800" b="1" dirty="0" smtClean="0">
                <a:solidFill>
                  <a:srgbClr val="993300"/>
                </a:solidFill>
                <a:latin typeface="細明體" pitchFamily="49" charset="-120"/>
                <a:ea typeface="細明體" pitchFamily="49" charset="-120"/>
              </a:rPr>
              <a:t>古蘭經</a:t>
            </a:r>
            <a:r>
              <a:rPr lang="en-US" altLang="zh-TW" sz="2800" b="1" dirty="0" smtClean="0">
                <a:solidFill>
                  <a:srgbClr val="993300"/>
                </a:solidFill>
                <a:latin typeface="細明體" pitchFamily="49" charset="-120"/>
                <a:ea typeface="細明體" pitchFamily="49" charset="-120"/>
              </a:rPr>
              <a:t>30</a:t>
            </a:r>
            <a:r>
              <a:rPr lang="zh-TW" altLang="en-US" sz="2800" b="1" dirty="0" smtClean="0">
                <a:solidFill>
                  <a:srgbClr val="993300"/>
                </a:solidFill>
                <a:latin typeface="細明體" pitchFamily="49" charset="-120"/>
                <a:ea typeface="細明體" pitchFamily="49" charset="-120"/>
              </a:rPr>
              <a:t>章</a:t>
            </a:r>
            <a:r>
              <a:rPr lang="en-US" altLang="zh-TW" sz="2800" b="1" dirty="0" smtClean="0">
                <a:solidFill>
                  <a:srgbClr val="993300"/>
                </a:solidFill>
                <a:latin typeface="細明體" pitchFamily="49" charset="-120"/>
                <a:ea typeface="細明體" pitchFamily="49" charset="-120"/>
              </a:rPr>
              <a:t>25-26</a:t>
            </a:r>
            <a:r>
              <a:rPr lang="zh-TW" altLang="en-US" sz="2800" b="1" dirty="0" smtClean="0">
                <a:solidFill>
                  <a:srgbClr val="993300"/>
                </a:solidFill>
                <a:latin typeface="細明體" pitchFamily="49" charset="-120"/>
                <a:ea typeface="細明體" pitchFamily="49" charset="-120"/>
              </a:rPr>
              <a:t>節</a:t>
            </a:r>
            <a:r>
              <a:rPr lang="en-US" altLang="zh-TW" sz="2800" b="1" dirty="0" smtClean="0">
                <a:solidFill>
                  <a:srgbClr val="993300"/>
                </a:solidFill>
                <a:latin typeface="細明體" pitchFamily="49" charset="-120"/>
                <a:ea typeface="細明體" pitchFamily="49" charset="-120"/>
              </a:rPr>
              <a:t>)</a:t>
            </a:r>
          </a:p>
        </p:txBody>
      </p:sp>
    </p:spTree>
    <p:extLst>
      <p:ext uri="{BB962C8B-B14F-4D97-AF65-F5344CB8AC3E}">
        <p14:creationId xmlns:p14="http://schemas.microsoft.com/office/powerpoint/2010/main" val="292092244"/>
      </p:ext>
    </p:extLst>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37529"/>
      </p:ext>
    </p:extLst>
  </p:cSld>
  <p:clrMapOvr>
    <a:masterClrMapping/>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1266" name="Picture 3" descr="圖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8" name="Text Box 2"/>
          <p:cNvSpPr txBox="1">
            <a:spLocks noChangeArrowheads="1"/>
          </p:cNvSpPr>
          <p:nvPr/>
        </p:nvSpPr>
        <p:spPr bwMode="auto">
          <a:xfrm>
            <a:off x="1619250" y="1773238"/>
            <a:ext cx="5905500"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kumimoji="1">
                <a:solidFill>
                  <a:schemeClr val="tx1"/>
                </a:solidFill>
                <a:latin typeface="Arial" pitchFamily="34" charset="0"/>
                <a:ea typeface="新細明體" pitchFamily="18" charset="-120"/>
              </a:defRPr>
            </a:lvl1pPr>
            <a:lvl2pPr marL="571500" defTabSz="762000">
              <a:defRPr kumimoji="1">
                <a:solidFill>
                  <a:schemeClr val="tx1"/>
                </a:solidFill>
                <a:latin typeface="Arial" pitchFamily="34" charset="0"/>
                <a:ea typeface="新細明體" pitchFamily="18" charset="-120"/>
              </a:defRPr>
            </a:lvl2pPr>
            <a:lvl3pPr marL="1143000" defTabSz="762000">
              <a:defRPr kumimoji="1">
                <a:solidFill>
                  <a:schemeClr val="tx1"/>
                </a:solidFill>
                <a:latin typeface="Arial" pitchFamily="34" charset="0"/>
                <a:ea typeface="新細明體" pitchFamily="18" charset="-120"/>
              </a:defRPr>
            </a:lvl3pPr>
            <a:lvl4pPr marL="1714500" defTabSz="762000">
              <a:defRPr kumimoji="1">
                <a:solidFill>
                  <a:schemeClr val="tx1"/>
                </a:solidFill>
                <a:latin typeface="Arial" pitchFamily="34" charset="0"/>
                <a:ea typeface="新細明體" pitchFamily="18" charset="-120"/>
              </a:defRPr>
            </a:lvl4pPr>
            <a:lvl5pPr marL="2286000" defTabSz="762000">
              <a:defRPr kumimoji="1">
                <a:solidFill>
                  <a:schemeClr val="tx1"/>
                </a:solidFill>
                <a:latin typeface="Arial" pitchFamily="34" charset="0"/>
                <a:ea typeface="新細明體" pitchFamily="18" charset="-120"/>
              </a:defRPr>
            </a:lvl5pPr>
            <a:lvl6pPr marL="2743200" defTabSz="762000" fontAlgn="base">
              <a:spcBef>
                <a:spcPct val="0"/>
              </a:spcBef>
              <a:spcAft>
                <a:spcPct val="0"/>
              </a:spcAft>
              <a:defRPr kumimoji="1">
                <a:solidFill>
                  <a:schemeClr val="tx1"/>
                </a:solidFill>
                <a:latin typeface="Arial" pitchFamily="34" charset="0"/>
                <a:ea typeface="新細明體" pitchFamily="18" charset="-120"/>
              </a:defRPr>
            </a:lvl6pPr>
            <a:lvl7pPr marL="3200400" defTabSz="762000" fontAlgn="base">
              <a:spcBef>
                <a:spcPct val="0"/>
              </a:spcBef>
              <a:spcAft>
                <a:spcPct val="0"/>
              </a:spcAft>
              <a:defRPr kumimoji="1">
                <a:solidFill>
                  <a:schemeClr val="tx1"/>
                </a:solidFill>
                <a:latin typeface="Arial" pitchFamily="34" charset="0"/>
                <a:ea typeface="新細明體" pitchFamily="18" charset="-120"/>
              </a:defRPr>
            </a:lvl7pPr>
            <a:lvl8pPr marL="3657600" defTabSz="762000" fontAlgn="base">
              <a:spcBef>
                <a:spcPct val="0"/>
              </a:spcBef>
              <a:spcAft>
                <a:spcPct val="0"/>
              </a:spcAft>
              <a:defRPr kumimoji="1">
                <a:solidFill>
                  <a:schemeClr val="tx1"/>
                </a:solidFill>
                <a:latin typeface="Arial" pitchFamily="34" charset="0"/>
                <a:ea typeface="新細明體" pitchFamily="18" charset="-120"/>
              </a:defRPr>
            </a:lvl8pPr>
            <a:lvl9pPr marL="4114800" defTabSz="762000" fontAlgn="base">
              <a:spcBef>
                <a:spcPct val="0"/>
              </a:spcBef>
              <a:spcAft>
                <a:spcPct val="0"/>
              </a:spcAft>
              <a:defRPr kumimoji="1">
                <a:solidFill>
                  <a:schemeClr val="tx1"/>
                </a:solidFill>
                <a:latin typeface="Arial" pitchFamily="34" charset="0"/>
                <a:ea typeface="新細明體" pitchFamily="18" charset="-120"/>
              </a:defRPr>
            </a:lvl9pPr>
          </a:lstStyle>
          <a:p>
            <a:pPr algn="ctr">
              <a:lnSpc>
                <a:spcPct val="120000"/>
              </a:lnSpc>
              <a:spcBef>
                <a:spcPct val="10000"/>
              </a:spcBef>
              <a:spcAft>
                <a:spcPct val="20000"/>
              </a:spcAft>
              <a:buSzPct val="100000"/>
              <a:buFont typeface="Monotype Sorts" pitchFamily="2" charset="2"/>
              <a:buNone/>
              <a:defRPr/>
            </a:pPr>
            <a:r>
              <a:rPr lang="zh-TW" altLang="en-US" sz="8800" dirty="0" smtClean="0">
                <a:solidFill>
                  <a:srgbClr val="000099"/>
                </a:solidFill>
                <a:effectLst>
                  <a:outerShdw blurRad="38100" dist="38100" dir="2700000" algn="tl">
                    <a:srgbClr val="C0C0C0"/>
                  </a:outerShdw>
                </a:effectLst>
                <a:latin typeface="超世紀粗毛楷" panose="02000000000000000000" pitchFamily="2" charset="-120"/>
                <a:ea typeface="超世紀粗毛楷" panose="02000000000000000000" pitchFamily="2" charset="-120"/>
              </a:rPr>
              <a:t>「伊斯蘭」的意義</a:t>
            </a:r>
          </a:p>
        </p:txBody>
      </p:sp>
    </p:spTree>
    <p:extLst>
      <p:ext uri="{BB962C8B-B14F-4D97-AF65-F5344CB8AC3E}">
        <p14:creationId xmlns:p14="http://schemas.microsoft.com/office/powerpoint/2010/main" val="2732901741"/>
      </p:ext>
    </p:extLst>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9186" name="Picture 2" descr="Sli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7075"/>
            <a:ext cx="4786313"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Islam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395288"/>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88" name="Picture 4" descr="Islam_2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6700" y="395288"/>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7235825" y="404813"/>
            <a:ext cx="122396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8800">
                <a:latin typeface="Arial" pitchFamily="34" charset="0"/>
                <a:ea typeface="標楷體" pitchFamily="65" charset="-120"/>
              </a:rPr>
              <a:t>伊斯蘭</a:t>
            </a:r>
          </a:p>
        </p:txBody>
      </p:sp>
      <p:sp>
        <p:nvSpPr>
          <p:cNvPr id="37894" name="Text Box 6"/>
          <p:cNvSpPr txBox="1">
            <a:spLocks noChangeArrowheads="1"/>
          </p:cNvSpPr>
          <p:nvPr/>
        </p:nvSpPr>
        <p:spPr bwMode="auto">
          <a:xfrm>
            <a:off x="250825" y="836613"/>
            <a:ext cx="24479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7200" b="1" i="1">
                <a:ea typeface="新細明體" pitchFamily="18" charset="-120"/>
              </a:rPr>
              <a:t>Islam</a:t>
            </a:r>
          </a:p>
        </p:txBody>
      </p:sp>
      <p:sp>
        <p:nvSpPr>
          <p:cNvPr id="37895" name="Rectangle 7"/>
          <p:cNvSpPr>
            <a:spLocks noChangeArrowheads="1"/>
          </p:cNvSpPr>
          <p:nvPr/>
        </p:nvSpPr>
        <p:spPr bwMode="auto">
          <a:xfrm>
            <a:off x="6084888" y="404813"/>
            <a:ext cx="5413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ar-SA" altLang="zh-TW" sz="13000" b="1">
                <a:latin typeface="Arial" pitchFamily="34" charset="0"/>
                <a:ea typeface="新細明體" pitchFamily="18" charset="-120"/>
                <a:cs typeface="Arial" pitchFamily="34" charset="0"/>
              </a:rPr>
              <a:t>ا</a:t>
            </a:r>
            <a:endParaRPr lang="en-US" altLang="zh-TW" sz="13000" b="1">
              <a:latin typeface="Arial" pitchFamily="34" charset="0"/>
              <a:ea typeface="新細明體" pitchFamily="18" charset="-120"/>
              <a:cs typeface="Arial" pitchFamily="34" charset="0"/>
            </a:endParaRPr>
          </a:p>
        </p:txBody>
      </p:sp>
      <p:sp>
        <p:nvSpPr>
          <p:cNvPr id="2" name="文字方塊 1"/>
          <p:cNvSpPr txBox="1"/>
          <p:nvPr/>
        </p:nvSpPr>
        <p:spPr>
          <a:xfrm>
            <a:off x="3276576" y="2085568"/>
            <a:ext cx="2808312" cy="830997"/>
          </a:xfrm>
          <a:prstGeom prst="rect">
            <a:avLst/>
          </a:prstGeom>
          <a:noFill/>
        </p:spPr>
        <p:txBody>
          <a:bodyPr wrap="square" rtlCol="0">
            <a:spAutoFit/>
          </a:bodyPr>
          <a:lstStyle/>
          <a:p>
            <a:r>
              <a:rPr lang="en-US" altLang="zh-HK" sz="4800" b="1" i="1" dirty="0" smtClean="0">
                <a:solidFill>
                  <a:srgbClr val="0033CC"/>
                </a:solidFill>
              </a:rPr>
              <a:t>salaam</a:t>
            </a:r>
            <a:endParaRPr lang="zh-HK" altLang="en-US" sz="4800" b="1" i="1" dirty="0">
              <a:solidFill>
                <a:srgbClr val="0033CC"/>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49188"/>
                                        </p:tgtEl>
                                        <p:attrNameLst>
                                          <p:attrName>style.visibility</p:attrName>
                                        </p:attrNameLst>
                                      </p:cBhvr>
                                      <p:to>
                                        <p:strVal val="visible"/>
                                      </p:to>
                                    </p:set>
                                    <p:animEffect transition="in" filter="strips(downLeft)">
                                      <p:cBhvr>
                                        <p:cTn id="7" dur="2000"/>
                                        <p:tgtEl>
                                          <p:spTgt spid="349188"/>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349186"/>
                                        </p:tgtEl>
                                        <p:attrNameLst>
                                          <p:attrName>style.visibility</p:attrName>
                                        </p:attrNameLst>
                                      </p:cBhvr>
                                      <p:to>
                                        <p:strVal val="visible"/>
                                      </p:to>
                                    </p:set>
                                    <p:animEffect transition="in" filter="strips(downLeft)">
                                      <p:cBhvr>
                                        <p:cTn id="16" dur="500"/>
                                        <p:tgtEl>
                                          <p:spTgt spid="349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1" name="Picture 3" descr="Islam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395288"/>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88" name="Picture 4" descr="Islam_2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6700" y="395288"/>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7235825" y="404813"/>
            <a:ext cx="122396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8800">
                <a:solidFill>
                  <a:srgbClr val="000000"/>
                </a:solidFill>
                <a:latin typeface="Arial" pitchFamily="34" charset="0"/>
                <a:ea typeface="標楷體" pitchFamily="65" charset="-120"/>
              </a:rPr>
              <a:t>伊斯蘭</a:t>
            </a:r>
          </a:p>
        </p:txBody>
      </p:sp>
      <p:sp>
        <p:nvSpPr>
          <p:cNvPr id="37894" name="Text Box 6"/>
          <p:cNvSpPr txBox="1">
            <a:spLocks noChangeArrowheads="1"/>
          </p:cNvSpPr>
          <p:nvPr/>
        </p:nvSpPr>
        <p:spPr bwMode="auto">
          <a:xfrm>
            <a:off x="250825" y="836613"/>
            <a:ext cx="24479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7200" b="1" i="1">
                <a:solidFill>
                  <a:srgbClr val="000000"/>
                </a:solidFill>
                <a:ea typeface="新細明體" pitchFamily="18" charset="-120"/>
              </a:rPr>
              <a:t>Islam</a:t>
            </a:r>
          </a:p>
        </p:txBody>
      </p:sp>
      <p:sp>
        <p:nvSpPr>
          <p:cNvPr id="37895" name="Rectangle 7"/>
          <p:cNvSpPr>
            <a:spLocks noChangeArrowheads="1"/>
          </p:cNvSpPr>
          <p:nvPr/>
        </p:nvSpPr>
        <p:spPr bwMode="auto">
          <a:xfrm>
            <a:off x="6084888" y="404813"/>
            <a:ext cx="5413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ar-SA" altLang="zh-TW" sz="13000" b="1">
                <a:solidFill>
                  <a:srgbClr val="000000"/>
                </a:solidFill>
                <a:latin typeface="Arial" pitchFamily="34" charset="0"/>
                <a:ea typeface="新細明體" pitchFamily="18" charset="-120"/>
                <a:cs typeface="Arial" pitchFamily="34" charset="0"/>
              </a:rPr>
              <a:t>ا</a:t>
            </a:r>
            <a:endParaRPr lang="en-US" altLang="zh-TW" sz="13000" b="1">
              <a:solidFill>
                <a:srgbClr val="000000"/>
              </a:solidFill>
              <a:latin typeface="Arial" pitchFamily="34" charset="0"/>
              <a:ea typeface="新細明體" pitchFamily="18" charset="-120"/>
              <a:cs typeface="Arial" pitchFamily="34" charset="0"/>
            </a:endParaRPr>
          </a:p>
        </p:txBody>
      </p:sp>
      <p:sp>
        <p:nvSpPr>
          <p:cNvPr id="2" name="文字方塊 1"/>
          <p:cNvSpPr txBox="1"/>
          <p:nvPr/>
        </p:nvSpPr>
        <p:spPr>
          <a:xfrm>
            <a:off x="1331640" y="3284984"/>
            <a:ext cx="5112568" cy="1661993"/>
          </a:xfrm>
          <a:prstGeom prst="rect">
            <a:avLst/>
          </a:prstGeom>
          <a:noFill/>
        </p:spPr>
        <p:txBody>
          <a:bodyPr wrap="square" rtlCol="0">
            <a:spAutoFit/>
          </a:bodyPr>
          <a:lstStyle/>
          <a:p>
            <a:pPr marL="531813" indent="-531813">
              <a:spcBef>
                <a:spcPts val="2400"/>
              </a:spcBef>
              <a:spcAft>
                <a:spcPts val="1200"/>
              </a:spcAft>
              <a:buClr>
                <a:srgbClr val="0033CC"/>
              </a:buClr>
              <a:buSzPct val="80000"/>
              <a:buFont typeface="Wingdings" panose="05000000000000000000" pitchFamily="2" charset="2"/>
              <a:buChar char="l"/>
            </a:pPr>
            <a:r>
              <a:rPr lang="zh-TW" altLang="en-US" sz="3600" b="1" dirty="0" smtClean="0">
                <a:solidFill>
                  <a:srgbClr val="0033CC"/>
                </a:solidFill>
                <a:latin typeface="華康新特圓體" panose="020F0909000000000000" pitchFamily="49" charset="-120"/>
                <a:ea typeface="華康新特圓體" panose="020F0909000000000000" pitchFamily="49" charset="-120"/>
              </a:rPr>
              <a:t>和平</a:t>
            </a:r>
            <a:endParaRPr lang="en-US" altLang="zh-TW" sz="3600" b="1" dirty="0" smtClean="0">
              <a:solidFill>
                <a:srgbClr val="0033CC"/>
              </a:solidFill>
              <a:latin typeface="華康新特圓體" panose="020F0909000000000000" pitchFamily="49" charset="-120"/>
              <a:ea typeface="華康新特圓體" panose="020F0909000000000000" pitchFamily="49" charset="-120"/>
            </a:endParaRPr>
          </a:p>
          <a:p>
            <a:pPr marL="531813" indent="-531813">
              <a:spcBef>
                <a:spcPts val="2400"/>
              </a:spcBef>
              <a:spcAft>
                <a:spcPts val="1200"/>
              </a:spcAft>
              <a:buClr>
                <a:srgbClr val="0033CC"/>
              </a:buClr>
              <a:buSzPct val="80000"/>
              <a:buFont typeface="Wingdings" panose="05000000000000000000" pitchFamily="2" charset="2"/>
              <a:buChar char="l"/>
            </a:pPr>
            <a:r>
              <a:rPr lang="zh-TW" altLang="en-US" sz="3600" b="1" dirty="0" smtClean="0">
                <a:solidFill>
                  <a:srgbClr val="0033CC"/>
                </a:solidFill>
                <a:latin typeface="華康新特圓體" panose="020F0909000000000000" pitchFamily="49" charset="-120"/>
                <a:ea typeface="華康新特圓體" panose="020F0909000000000000" pitchFamily="49" charset="-120"/>
              </a:rPr>
              <a:t>歸順</a:t>
            </a:r>
            <a:r>
              <a:rPr lang="zh-TW" altLang="en-US" sz="3600" b="1" dirty="0">
                <a:solidFill>
                  <a:srgbClr val="0033CC"/>
                </a:solidFill>
                <a:latin typeface="華康新特圓體" panose="020F0909000000000000" pitchFamily="49" charset="-120"/>
                <a:ea typeface="華康新特圓體" panose="020F0909000000000000" pitchFamily="49" charset="-120"/>
              </a:rPr>
              <a:t>、服從、</a:t>
            </a:r>
            <a:r>
              <a:rPr lang="zh-TW" altLang="en-US" sz="3600" b="1" dirty="0" smtClean="0">
                <a:solidFill>
                  <a:srgbClr val="0033CC"/>
                </a:solidFill>
                <a:latin typeface="華康新特圓體" panose="020F0909000000000000" pitchFamily="49" charset="-120"/>
                <a:ea typeface="華康新特圓體" panose="020F0909000000000000" pitchFamily="49" charset="-120"/>
              </a:rPr>
              <a:t>降服</a:t>
            </a:r>
            <a:endParaRPr lang="zh-HK" altLang="en-US" sz="3600" b="1" dirty="0">
              <a:solidFill>
                <a:srgbClr val="0033CC"/>
              </a:solidFill>
              <a:latin typeface="華康新特圓體" panose="020F0909000000000000" pitchFamily="49" charset="-120"/>
              <a:ea typeface="華康新特圓體" panose="020F0909000000000000" pitchFamily="49" charset="-120"/>
            </a:endParaRPr>
          </a:p>
        </p:txBody>
      </p:sp>
      <p:sp>
        <p:nvSpPr>
          <p:cNvPr id="9" name="文字方塊 8"/>
          <p:cNvSpPr txBox="1"/>
          <p:nvPr/>
        </p:nvSpPr>
        <p:spPr>
          <a:xfrm>
            <a:off x="3276576" y="2085568"/>
            <a:ext cx="2808312" cy="830997"/>
          </a:xfrm>
          <a:prstGeom prst="rect">
            <a:avLst/>
          </a:prstGeom>
          <a:noFill/>
        </p:spPr>
        <p:txBody>
          <a:bodyPr wrap="square" rtlCol="0">
            <a:spAutoFit/>
          </a:bodyPr>
          <a:lstStyle/>
          <a:p>
            <a:r>
              <a:rPr lang="en-US" altLang="zh-HK" sz="4800" b="1" i="1" dirty="0" smtClean="0">
                <a:solidFill>
                  <a:srgbClr val="0033CC"/>
                </a:solidFill>
              </a:rPr>
              <a:t>salaam</a:t>
            </a:r>
            <a:endParaRPr lang="zh-HK" altLang="en-US" sz="4800" b="1" i="1" dirty="0">
              <a:solidFill>
                <a:srgbClr val="0033CC"/>
              </a:solidFill>
            </a:endParaRPr>
          </a:p>
        </p:txBody>
      </p:sp>
    </p:spTree>
    <p:extLst>
      <p:ext uri="{BB962C8B-B14F-4D97-AF65-F5344CB8AC3E}">
        <p14:creationId xmlns:p14="http://schemas.microsoft.com/office/powerpoint/2010/main" val="3758083859"/>
      </p:ext>
    </p:extLst>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1" name="Picture 3" descr="Islam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395288"/>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7235825" y="404813"/>
            <a:ext cx="122396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8800">
                <a:solidFill>
                  <a:srgbClr val="000000"/>
                </a:solidFill>
                <a:latin typeface="Arial" pitchFamily="34" charset="0"/>
                <a:ea typeface="標楷體" pitchFamily="65" charset="-120"/>
              </a:rPr>
              <a:t>伊斯蘭</a:t>
            </a:r>
          </a:p>
        </p:txBody>
      </p:sp>
      <p:sp>
        <p:nvSpPr>
          <p:cNvPr id="37894" name="Text Box 6"/>
          <p:cNvSpPr txBox="1">
            <a:spLocks noChangeArrowheads="1"/>
          </p:cNvSpPr>
          <p:nvPr/>
        </p:nvSpPr>
        <p:spPr bwMode="auto">
          <a:xfrm>
            <a:off x="250825" y="836613"/>
            <a:ext cx="24479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7200" b="1" i="1" dirty="0" smtClean="0">
                <a:solidFill>
                  <a:srgbClr val="000000"/>
                </a:solidFill>
                <a:ea typeface="新細明體" pitchFamily="18" charset="-120"/>
              </a:rPr>
              <a:t>Islam</a:t>
            </a:r>
            <a:endParaRPr lang="en-US" altLang="zh-TW" sz="7200" b="1" i="1" dirty="0">
              <a:solidFill>
                <a:srgbClr val="000000"/>
              </a:solidFill>
              <a:ea typeface="新細明體" pitchFamily="18" charset="-120"/>
            </a:endParaRPr>
          </a:p>
        </p:txBody>
      </p:sp>
      <p:sp>
        <p:nvSpPr>
          <p:cNvPr id="37895" name="Rectangle 7"/>
          <p:cNvSpPr>
            <a:spLocks noChangeArrowheads="1"/>
          </p:cNvSpPr>
          <p:nvPr/>
        </p:nvSpPr>
        <p:spPr bwMode="auto">
          <a:xfrm>
            <a:off x="6084888" y="404813"/>
            <a:ext cx="5413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ar-SA" altLang="zh-TW" sz="13000" b="1">
                <a:solidFill>
                  <a:srgbClr val="000000"/>
                </a:solidFill>
                <a:latin typeface="Arial" pitchFamily="34" charset="0"/>
                <a:ea typeface="新細明體" pitchFamily="18" charset="-120"/>
                <a:cs typeface="Arial" pitchFamily="34" charset="0"/>
              </a:rPr>
              <a:t>ا</a:t>
            </a:r>
            <a:endParaRPr lang="en-US" altLang="zh-TW" sz="13000" b="1">
              <a:solidFill>
                <a:srgbClr val="000000"/>
              </a:solidFill>
              <a:latin typeface="Arial" pitchFamily="34" charset="0"/>
              <a:ea typeface="新細明體" pitchFamily="18" charset="-120"/>
              <a:cs typeface="Arial" pitchFamily="34" charset="0"/>
            </a:endParaRPr>
          </a:p>
        </p:txBody>
      </p:sp>
      <p:sp>
        <p:nvSpPr>
          <p:cNvPr id="2" name="文字方塊 1"/>
          <p:cNvSpPr txBox="1"/>
          <p:nvPr/>
        </p:nvSpPr>
        <p:spPr>
          <a:xfrm>
            <a:off x="467544" y="2564904"/>
            <a:ext cx="6912768" cy="2985433"/>
          </a:xfrm>
          <a:prstGeom prst="rect">
            <a:avLst/>
          </a:prstGeom>
          <a:noFill/>
        </p:spPr>
        <p:txBody>
          <a:bodyPr wrap="square" rtlCol="0">
            <a:spAutoFit/>
          </a:bodyPr>
          <a:lstStyle/>
          <a:p>
            <a:pPr marL="531813" indent="-531813">
              <a:spcBef>
                <a:spcPts val="0"/>
              </a:spcBef>
              <a:spcAft>
                <a:spcPts val="1200"/>
              </a:spcAft>
              <a:buClr>
                <a:srgbClr val="0033CC"/>
              </a:buClr>
              <a:buSzPct val="80000"/>
              <a:buFont typeface="Wingdings" panose="05000000000000000000" pitchFamily="2" charset="2"/>
              <a:buChar char="l"/>
            </a:pPr>
            <a:r>
              <a:rPr lang="zh-TW" altLang="en-US" sz="2800" b="1" dirty="0">
                <a:solidFill>
                  <a:srgbClr val="0033CC"/>
                </a:solidFill>
                <a:latin typeface="華康新特圓體" panose="020F0909000000000000" pitchFamily="49" charset="-120"/>
                <a:ea typeface="華康新特圓體" panose="020F0909000000000000" pitchFamily="49" charset="-120"/>
              </a:rPr>
              <a:t>伊斯蘭是建立在完全服從真主的基礎上的宗教</a:t>
            </a:r>
          </a:p>
          <a:p>
            <a:pPr marL="531813" indent="-531813">
              <a:spcBef>
                <a:spcPts val="0"/>
              </a:spcBef>
              <a:spcAft>
                <a:spcPts val="1200"/>
              </a:spcAft>
              <a:buClr>
                <a:srgbClr val="0033CC"/>
              </a:buClr>
              <a:buSzPct val="80000"/>
              <a:buFont typeface="Wingdings" panose="05000000000000000000" pitchFamily="2" charset="2"/>
              <a:buChar char="l"/>
            </a:pPr>
            <a:r>
              <a:rPr lang="zh-TW" altLang="en-US" sz="2800" b="1" dirty="0" smtClean="0">
                <a:solidFill>
                  <a:srgbClr val="0033CC"/>
                </a:solidFill>
                <a:latin typeface="華康新特圓體" panose="020F0909000000000000" pitchFamily="49" charset="-120"/>
                <a:ea typeface="華康新特圓體" panose="020F0909000000000000" pitchFamily="49" charset="-120"/>
              </a:rPr>
              <a:t>意</a:t>
            </a:r>
            <a:r>
              <a:rPr lang="zh-TW" altLang="en-US" sz="2800" b="1" dirty="0">
                <a:solidFill>
                  <a:srgbClr val="0033CC"/>
                </a:solidFill>
                <a:latin typeface="華康新特圓體" panose="020F0909000000000000" pitchFamily="49" charset="-120"/>
                <a:ea typeface="華康新特圓體" panose="020F0909000000000000" pitchFamily="49" charset="-120"/>
              </a:rPr>
              <a:t>指人類必須通過順從真主的途經，始能達到身體和理性的真正和平</a:t>
            </a:r>
          </a:p>
          <a:p>
            <a:pPr marL="531813" indent="-531813">
              <a:spcBef>
                <a:spcPts val="0"/>
              </a:spcBef>
              <a:spcAft>
                <a:spcPts val="1200"/>
              </a:spcAft>
              <a:buClr>
                <a:srgbClr val="0033CC"/>
              </a:buClr>
              <a:buSzPct val="80000"/>
              <a:buFont typeface="Wingdings" panose="05000000000000000000" pitchFamily="2" charset="2"/>
              <a:buChar char="l"/>
            </a:pPr>
            <a:r>
              <a:rPr lang="zh-TW" altLang="en-US" sz="2800" b="1" dirty="0">
                <a:solidFill>
                  <a:srgbClr val="0033CC"/>
                </a:solidFill>
                <a:latin typeface="華康新特圓體" panose="020F0909000000000000" pitchFamily="49" charset="-120"/>
                <a:ea typeface="華康新特圓體" panose="020F0909000000000000" pitchFamily="49" charset="-120"/>
              </a:rPr>
              <a:t>這種順主不違的生命之道，是個人心安理得，社會和平安寧的基本因素</a:t>
            </a:r>
            <a:r>
              <a:rPr lang="zh-TW" altLang="en-US" sz="2800" b="1" dirty="0" smtClean="0">
                <a:solidFill>
                  <a:srgbClr val="0033CC"/>
                </a:solidFill>
                <a:latin typeface="華康新特圓體" panose="020F0909000000000000" pitchFamily="49" charset="-120"/>
                <a:ea typeface="華康新特圓體" panose="020F0909000000000000" pitchFamily="49" charset="-120"/>
              </a:rPr>
              <a:t>。</a:t>
            </a:r>
            <a:endParaRPr lang="zh-HK" altLang="en-US" sz="2800" b="1" dirty="0">
              <a:solidFill>
                <a:srgbClr val="0033CC"/>
              </a:solidFill>
              <a:latin typeface="華康新特圓體" panose="020F0909000000000000" pitchFamily="49" charset="-120"/>
              <a:ea typeface="華康新特圓體" panose="020F0909000000000000" pitchFamily="49" charset="-120"/>
            </a:endParaRPr>
          </a:p>
        </p:txBody>
      </p:sp>
    </p:spTree>
    <p:extLst>
      <p:ext uri="{BB962C8B-B14F-4D97-AF65-F5344CB8AC3E}">
        <p14:creationId xmlns:p14="http://schemas.microsoft.com/office/powerpoint/2010/main" val="125188011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1" name="Picture 3" descr="Islam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395288"/>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7235825" y="404813"/>
            <a:ext cx="122396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8800">
                <a:solidFill>
                  <a:srgbClr val="000000"/>
                </a:solidFill>
                <a:latin typeface="Arial" pitchFamily="34" charset="0"/>
                <a:ea typeface="標楷體" pitchFamily="65" charset="-120"/>
              </a:rPr>
              <a:t>伊斯蘭</a:t>
            </a:r>
          </a:p>
        </p:txBody>
      </p:sp>
      <p:sp>
        <p:nvSpPr>
          <p:cNvPr id="37894" name="Text Box 6"/>
          <p:cNvSpPr txBox="1">
            <a:spLocks noChangeArrowheads="1"/>
          </p:cNvSpPr>
          <p:nvPr/>
        </p:nvSpPr>
        <p:spPr bwMode="auto">
          <a:xfrm>
            <a:off x="250825" y="836613"/>
            <a:ext cx="24479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7200" b="1" i="1">
                <a:solidFill>
                  <a:srgbClr val="000000"/>
                </a:solidFill>
                <a:ea typeface="新細明體" pitchFamily="18" charset="-120"/>
              </a:rPr>
              <a:t>Islam</a:t>
            </a:r>
          </a:p>
        </p:txBody>
      </p:sp>
      <p:sp>
        <p:nvSpPr>
          <p:cNvPr id="37895" name="Rectangle 7"/>
          <p:cNvSpPr>
            <a:spLocks noChangeArrowheads="1"/>
          </p:cNvSpPr>
          <p:nvPr/>
        </p:nvSpPr>
        <p:spPr bwMode="auto">
          <a:xfrm>
            <a:off x="6084888" y="404813"/>
            <a:ext cx="5413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ar-SA" altLang="zh-TW" sz="13000" b="1">
                <a:solidFill>
                  <a:srgbClr val="000000"/>
                </a:solidFill>
                <a:latin typeface="Arial" pitchFamily="34" charset="0"/>
                <a:ea typeface="新細明體" pitchFamily="18" charset="-120"/>
                <a:cs typeface="Arial" pitchFamily="34" charset="0"/>
              </a:rPr>
              <a:t>ا</a:t>
            </a:r>
            <a:endParaRPr lang="en-US" altLang="zh-TW" sz="13000" b="1">
              <a:solidFill>
                <a:srgbClr val="000000"/>
              </a:solidFill>
              <a:latin typeface="Arial" pitchFamily="34" charset="0"/>
              <a:ea typeface="新細明體" pitchFamily="18" charset="-120"/>
              <a:cs typeface="Arial" pitchFamily="34" charset="0"/>
            </a:endParaRPr>
          </a:p>
        </p:txBody>
      </p:sp>
      <p:sp>
        <p:nvSpPr>
          <p:cNvPr id="2" name="文字方塊 1"/>
          <p:cNvSpPr txBox="1"/>
          <p:nvPr/>
        </p:nvSpPr>
        <p:spPr>
          <a:xfrm>
            <a:off x="467544" y="2996952"/>
            <a:ext cx="6912768" cy="1569660"/>
          </a:xfrm>
          <a:prstGeom prst="rect">
            <a:avLst/>
          </a:prstGeom>
          <a:noFill/>
        </p:spPr>
        <p:txBody>
          <a:bodyPr wrap="square" rtlCol="0">
            <a:spAutoFit/>
          </a:bodyPr>
          <a:lstStyle/>
          <a:p>
            <a:pPr marL="361950" indent="-361950">
              <a:spcBef>
                <a:spcPts val="2400"/>
              </a:spcBef>
              <a:spcAft>
                <a:spcPts val="2400"/>
              </a:spcAft>
              <a:buClr>
                <a:srgbClr val="0033CC"/>
              </a:buClr>
              <a:buSzPct val="80000"/>
            </a:pPr>
            <a:r>
              <a:rPr lang="zh-TW" altLang="en-US" sz="3200" b="1" dirty="0">
                <a:solidFill>
                  <a:srgbClr val="0033CC"/>
                </a:solidFill>
                <a:latin typeface="華康新特圓體" panose="020F0909000000000000" pitchFamily="49" charset="-120"/>
                <a:ea typeface="華康新特圓體" panose="020F0909000000000000" pitchFamily="49" charset="-120"/>
              </a:rPr>
              <a:t>「他們信道，他們的心境因記念真主而</a:t>
            </a:r>
            <a:r>
              <a:rPr lang="zh-TW" altLang="en-US" sz="3200" b="1" dirty="0" smtClean="0">
                <a:solidFill>
                  <a:srgbClr val="0033CC"/>
                </a:solidFill>
                <a:latin typeface="華康新特圓體" panose="020F0909000000000000" pitchFamily="49" charset="-120"/>
                <a:ea typeface="華康新特圓體" panose="020F0909000000000000" pitchFamily="49" charset="-120"/>
              </a:rPr>
              <a:t>安寧，</a:t>
            </a:r>
            <a:r>
              <a:rPr lang="zh-TW" altLang="en-US" sz="3200" b="1" dirty="0">
                <a:solidFill>
                  <a:srgbClr val="0033CC"/>
                </a:solidFill>
                <a:latin typeface="華康新特圓體" panose="020F0909000000000000" pitchFamily="49" charset="-120"/>
                <a:ea typeface="華康新特圓體" panose="020F0909000000000000" pitchFamily="49" charset="-120"/>
              </a:rPr>
              <a:t>真的，一切心境因</a:t>
            </a:r>
            <a:r>
              <a:rPr lang="zh-TW" altLang="en-US" sz="3200" b="1" dirty="0" smtClean="0">
                <a:solidFill>
                  <a:srgbClr val="0033CC"/>
                </a:solidFill>
                <a:latin typeface="華康新特圓體" panose="020F0909000000000000" pitchFamily="49" charset="-120"/>
                <a:ea typeface="華康新特圓體" panose="020F0909000000000000" pitchFamily="49" charset="-120"/>
              </a:rPr>
              <a:t>記念真主</a:t>
            </a:r>
            <a:r>
              <a:rPr lang="zh-TW" altLang="en-US" sz="3200" b="1" dirty="0">
                <a:solidFill>
                  <a:srgbClr val="0033CC"/>
                </a:solidFill>
                <a:latin typeface="華康新特圓體" panose="020F0909000000000000" pitchFamily="49" charset="-120"/>
                <a:ea typeface="華康新特圓體" panose="020F0909000000000000" pitchFamily="49" charset="-120"/>
              </a:rPr>
              <a:t>而</a:t>
            </a:r>
            <a:r>
              <a:rPr lang="zh-TW" altLang="en-US" sz="3200" b="1" dirty="0" smtClean="0">
                <a:solidFill>
                  <a:srgbClr val="0033CC"/>
                </a:solidFill>
                <a:latin typeface="華康新特圓體" panose="020F0909000000000000" pitchFamily="49" charset="-120"/>
                <a:ea typeface="華康新特圓體" panose="020F0909000000000000" pitchFamily="49" charset="-120"/>
              </a:rPr>
              <a:t>安寧。</a:t>
            </a:r>
            <a:r>
              <a:rPr lang="zh-TW" altLang="en-US" sz="3200" b="1" dirty="0">
                <a:solidFill>
                  <a:srgbClr val="0033CC"/>
                </a:solidFill>
                <a:latin typeface="華康新特圓體" panose="020F0909000000000000" pitchFamily="49" charset="-120"/>
                <a:ea typeface="華康新特圓體" panose="020F0909000000000000" pitchFamily="49" charset="-120"/>
              </a:rPr>
              <a:t>」</a:t>
            </a:r>
            <a:endParaRPr lang="zh-HK" altLang="en-US" sz="3200" b="1" dirty="0">
              <a:solidFill>
                <a:srgbClr val="0033CC"/>
              </a:solidFill>
              <a:latin typeface="華康新特圓體" panose="020F0909000000000000" pitchFamily="49" charset="-120"/>
              <a:ea typeface="華康新特圓體" panose="020F0909000000000000" pitchFamily="49" charset="-120"/>
            </a:endParaRPr>
          </a:p>
        </p:txBody>
      </p:sp>
      <p:sp>
        <p:nvSpPr>
          <p:cNvPr id="3" name="文字方塊 2"/>
          <p:cNvSpPr txBox="1"/>
          <p:nvPr/>
        </p:nvSpPr>
        <p:spPr>
          <a:xfrm>
            <a:off x="4559300" y="4797152"/>
            <a:ext cx="2604988" cy="461665"/>
          </a:xfrm>
          <a:prstGeom prst="rect">
            <a:avLst/>
          </a:prstGeom>
          <a:noFill/>
        </p:spPr>
        <p:txBody>
          <a:bodyPr wrap="square" rtlCol="0">
            <a:spAutoFit/>
          </a:bodyPr>
          <a:lstStyle/>
          <a:p>
            <a:r>
              <a:rPr lang="en-US" altLang="zh-TW" b="1" dirty="0">
                <a:solidFill>
                  <a:srgbClr val="0033CC"/>
                </a:solidFill>
                <a:effectLst>
                  <a:outerShdw blurRad="38100" dist="38100" dir="2700000" algn="tl">
                    <a:srgbClr val="000000">
                      <a:alpha val="43137"/>
                    </a:srgbClr>
                  </a:outerShdw>
                </a:effectLst>
                <a:latin typeface="華康中明體" pitchFamily="49" charset="-120"/>
                <a:ea typeface="華康中明體" pitchFamily="49" charset="-120"/>
              </a:rPr>
              <a:t>(</a:t>
            </a:r>
            <a:r>
              <a:rPr lang="zh-TW" altLang="en-US" b="1" dirty="0" smtClean="0">
                <a:solidFill>
                  <a:srgbClr val="0033CC"/>
                </a:solidFill>
                <a:effectLst>
                  <a:outerShdw blurRad="38100" dist="38100" dir="2700000" algn="tl">
                    <a:srgbClr val="000000">
                      <a:alpha val="43137"/>
                    </a:srgbClr>
                  </a:outerShdw>
                </a:effectLst>
                <a:latin typeface="華康中明體" pitchFamily="49" charset="-120"/>
                <a:ea typeface="華康中明體" pitchFamily="49" charset="-120"/>
              </a:rPr>
              <a:t>古蘭經 </a:t>
            </a:r>
            <a:r>
              <a:rPr lang="en-US" altLang="zh-TW" b="1" dirty="0" smtClean="0">
                <a:solidFill>
                  <a:srgbClr val="0033CC"/>
                </a:solidFill>
                <a:effectLst>
                  <a:outerShdw blurRad="38100" dist="38100" dir="2700000" algn="tl">
                    <a:srgbClr val="000000">
                      <a:alpha val="43137"/>
                    </a:srgbClr>
                  </a:outerShdw>
                </a:effectLst>
                <a:latin typeface="華康中明體" pitchFamily="49" charset="-120"/>
                <a:ea typeface="華康中明體" pitchFamily="49" charset="-120"/>
              </a:rPr>
              <a:t>13</a:t>
            </a:r>
            <a:r>
              <a:rPr lang="zh-TW" altLang="en-US" b="1" dirty="0">
                <a:solidFill>
                  <a:srgbClr val="0033CC"/>
                </a:solidFill>
                <a:effectLst>
                  <a:outerShdw blurRad="38100" dist="38100" dir="2700000" algn="tl">
                    <a:srgbClr val="000000">
                      <a:alpha val="43137"/>
                    </a:srgbClr>
                  </a:outerShdw>
                </a:effectLst>
                <a:latin typeface="華康中明體" pitchFamily="49" charset="-120"/>
                <a:ea typeface="華康中明體" pitchFamily="49" charset="-120"/>
              </a:rPr>
              <a:t>：</a:t>
            </a:r>
            <a:r>
              <a:rPr lang="en-US" altLang="zh-TW" b="1" dirty="0" smtClean="0">
                <a:solidFill>
                  <a:srgbClr val="0033CC"/>
                </a:solidFill>
                <a:effectLst>
                  <a:outerShdw blurRad="38100" dist="38100" dir="2700000" algn="tl">
                    <a:srgbClr val="000000">
                      <a:alpha val="43137"/>
                    </a:srgbClr>
                  </a:outerShdw>
                </a:effectLst>
                <a:latin typeface="華康中明體" pitchFamily="49" charset="-120"/>
                <a:ea typeface="華康中明體" pitchFamily="49" charset="-120"/>
              </a:rPr>
              <a:t>28)</a:t>
            </a:r>
            <a:endParaRPr lang="en-US" altLang="zh-TW" b="1" dirty="0">
              <a:solidFill>
                <a:srgbClr val="0033CC"/>
              </a:solidFill>
              <a:effectLst>
                <a:outerShdw blurRad="38100" dist="38100" dir="2700000" algn="tl">
                  <a:srgbClr val="000000">
                    <a:alpha val="43137"/>
                  </a:srgbClr>
                </a:outerShdw>
              </a:effectLst>
              <a:latin typeface="華康中明體" pitchFamily="49" charset="-120"/>
              <a:ea typeface="華康中明體" pitchFamily="49" charset="-120"/>
            </a:endParaRPr>
          </a:p>
        </p:txBody>
      </p:sp>
    </p:spTree>
    <p:extLst>
      <p:ext uri="{BB962C8B-B14F-4D97-AF65-F5344CB8AC3E}">
        <p14:creationId xmlns:p14="http://schemas.microsoft.com/office/powerpoint/2010/main" val="1350966619"/>
      </p:ext>
    </p:extLst>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lid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descr="dan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301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4" descr="dant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024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yan altı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descr="yan altı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305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7" descr="BismillahArabic"/>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24188" y="476250"/>
            <a:ext cx="30956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nvSpPr>
        <p:spPr bwMode="auto">
          <a:xfrm>
            <a:off x="1465410" y="1412777"/>
            <a:ext cx="6552729" cy="470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342900" lvl="0" indent="-324000" fontAlgn="base">
              <a:lnSpc>
                <a:spcPct val="140000"/>
              </a:lnSpc>
              <a:spcAft>
                <a:spcPts val="0"/>
              </a:spcAft>
              <a:buFont typeface="Wingdings"/>
              <a:buChar char=""/>
              <a:tabLst>
                <a:tab pos="457200" algn="l"/>
              </a:tabLst>
            </a:pPr>
            <a:r>
              <a:rPr kumimoji="1" lang="zh-TW" sz="4000" b="1" dirty="0">
                <a:solidFill>
                  <a:srgbClr val="0033CC"/>
                </a:solidFill>
                <a:effectLst/>
                <a:latin typeface="Times New Roman"/>
                <a:ea typeface="標楷體"/>
              </a:rPr>
              <a:t>奇妙的世界</a:t>
            </a:r>
            <a:endParaRPr lang="zh-TW" sz="1200" dirty="0">
              <a:effectLst/>
              <a:latin typeface="Times New Roman"/>
              <a:ea typeface="新細明體"/>
            </a:endParaRPr>
          </a:p>
          <a:p>
            <a:pPr marL="342900" lvl="0" indent="-324000" fontAlgn="base">
              <a:lnSpc>
                <a:spcPct val="140000"/>
              </a:lnSpc>
              <a:spcAft>
                <a:spcPts val="0"/>
              </a:spcAft>
              <a:buFont typeface="Wingdings"/>
              <a:buChar char=""/>
              <a:tabLst>
                <a:tab pos="457200" algn="l"/>
              </a:tabLst>
            </a:pPr>
            <a:r>
              <a:rPr kumimoji="1" lang="zh-TW" sz="4000" b="1" dirty="0">
                <a:solidFill>
                  <a:srgbClr val="0033CC"/>
                </a:solidFill>
                <a:effectLst/>
                <a:latin typeface="Times New Roman"/>
                <a:ea typeface="標楷體"/>
              </a:rPr>
              <a:t>宇宙萬物的共同特性</a:t>
            </a:r>
            <a:endParaRPr lang="zh-TW" sz="1200" dirty="0">
              <a:effectLst/>
              <a:latin typeface="Times New Roman"/>
              <a:ea typeface="新細明體"/>
            </a:endParaRPr>
          </a:p>
          <a:p>
            <a:pPr marL="342900" lvl="0" indent="-324000" fontAlgn="base">
              <a:lnSpc>
                <a:spcPct val="140000"/>
              </a:lnSpc>
              <a:spcAft>
                <a:spcPts val="0"/>
              </a:spcAft>
              <a:buFont typeface="Wingdings"/>
              <a:buChar char=""/>
              <a:tabLst>
                <a:tab pos="457200" algn="l"/>
              </a:tabLst>
            </a:pPr>
            <a:r>
              <a:rPr lang="zh-TW" sz="4000" b="1" dirty="0">
                <a:solidFill>
                  <a:srgbClr val="0033CC"/>
                </a:solidFill>
                <a:effectLst/>
                <a:latin typeface="Arial"/>
                <a:ea typeface="標楷體"/>
              </a:rPr>
              <a:t>「伊斯蘭」的意義</a:t>
            </a:r>
            <a:endParaRPr lang="zh-TW" sz="1200" dirty="0">
              <a:effectLst/>
              <a:latin typeface="Times New Roman"/>
              <a:ea typeface="新細明體"/>
            </a:endParaRPr>
          </a:p>
          <a:p>
            <a:pPr marL="342900" lvl="0" indent="-324000" fontAlgn="base">
              <a:lnSpc>
                <a:spcPct val="140000"/>
              </a:lnSpc>
              <a:spcAft>
                <a:spcPts val="0"/>
              </a:spcAft>
              <a:buFont typeface="Wingdings"/>
              <a:buChar char=""/>
              <a:tabLst>
                <a:tab pos="457200" algn="l"/>
              </a:tabLst>
            </a:pPr>
            <a:r>
              <a:rPr lang="zh-TW" sz="4000" b="1" dirty="0">
                <a:solidFill>
                  <a:srgbClr val="0033CC"/>
                </a:solidFill>
                <a:effectLst/>
                <a:latin typeface="Arial"/>
                <a:ea typeface="標楷體"/>
              </a:rPr>
              <a:t>伊斯蘭是自古至今的宗教</a:t>
            </a:r>
            <a:endParaRPr lang="zh-TW" sz="1200" dirty="0">
              <a:effectLst/>
              <a:latin typeface="Times New Roman"/>
              <a:ea typeface="新細明體"/>
            </a:endParaRPr>
          </a:p>
          <a:p>
            <a:pPr marL="342900" lvl="0" indent="-324000" fontAlgn="base">
              <a:lnSpc>
                <a:spcPct val="140000"/>
              </a:lnSpc>
              <a:spcAft>
                <a:spcPts val="0"/>
              </a:spcAft>
              <a:buFont typeface="Wingdings"/>
              <a:buChar char=""/>
              <a:tabLst>
                <a:tab pos="457200" algn="l"/>
              </a:tabLst>
            </a:pPr>
            <a:r>
              <a:rPr lang="zh-TW" sz="4000" b="1" dirty="0">
                <a:solidFill>
                  <a:srgbClr val="0033CC"/>
                </a:solidFill>
                <a:effectLst/>
                <a:latin typeface="Arial"/>
                <a:ea typeface="標楷體"/>
              </a:rPr>
              <a:t>伊斯蘭教近代的發展</a:t>
            </a:r>
            <a:endParaRPr lang="zh-TW" sz="1200" dirty="0">
              <a:effectLst/>
              <a:latin typeface="Times New Roman"/>
              <a:ea typeface="新細明體"/>
            </a:endParaRPr>
          </a:p>
        </p:txBody>
      </p:sp>
    </p:spTree>
    <p:extLst>
      <p:ext uri="{BB962C8B-B14F-4D97-AF65-F5344CB8AC3E}">
        <p14:creationId xmlns:p14="http://schemas.microsoft.com/office/powerpoint/2010/main" val="184238420"/>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lid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lid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323850" y="1554163"/>
            <a:ext cx="10795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8000">
                <a:latin typeface="Arial" pitchFamily="34" charset="0"/>
                <a:ea typeface="標楷體" pitchFamily="65" charset="-120"/>
              </a:rPr>
              <a:t>穆斯林</a:t>
            </a:r>
          </a:p>
        </p:txBody>
      </p:sp>
      <p:sp>
        <p:nvSpPr>
          <p:cNvPr id="359428" name="Text Box 4"/>
          <p:cNvSpPr txBox="1">
            <a:spLocks noChangeArrowheads="1"/>
          </p:cNvSpPr>
          <p:nvPr/>
        </p:nvSpPr>
        <p:spPr bwMode="auto">
          <a:xfrm>
            <a:off x="8086725" y="1700213"/>
            <a:ext cx="7334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3600" b="1">
                <a:latin typeface="Arial" pitchFamily="34" charset="0"/>
                <a:ea typeface="新細明體" pitchFamily="18" charset="-120"/>
              </a:rPr>
              <a:t>完全誠意順從真主</a:t>
            </a:r>
          </a:p>
        </p:txBody>
      </p:sp>
      <p:sp>
        <p:nvSpPr>
          <p:cNvPr id="43013" name="Text Box 5"/>
          <p:cNvSpPr txBox="1">
            <a:spLocks noChangeArrowheads="1"/>
          </p:cNvSpPr>
          <p:nvPr/>
        </p:nvSpPr>
        <p:spPr bwMode="auto">
          <a:xfrm>
            <a:off x="358775" y="6021388"/>
            <a:ext cx="842486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endParaRPr lang="en-US" altLang="zh-HK" sz="3600" i="1">
              <a:latin typeface="Arial" pitchFamily="34" charset="0"/>
              <a:ea typeface="標楷體" pitchFamily="65" charset="-120"/>
            </a:endParaRPr>
          </a:p>
        </p:txBody>
      </p:sp>
      <p:sp>
        <p:nvSpPr>
          <p:cNvPr id="359430" name="Text Box 6"/>
          <p:cNvSpPr txBox="1">
            <a:spLocks noChangeArrowheads="1"/>
          </p:cNvSpPr>
          <p:nvPr/>
        </p:nvSpPr>
        <p:spPr bwMode="auto">
          <a:xfrm>
            <a:off x="466725" y="5876925"/>
            <a:ext cx="820896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r>
              <a:rPr lang="zh-TW" altLang="en-US" sz="3600">
                <a:latin typeface="Arial" pitchFamily="34" charset="0"/>
                <a:ea typeface="標楷體" pitchFamily="65" charset="-120"/>
              </a:rPr>
              <a:t>順從上主的旨意而達致和平</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9428"/>
                                        </p:tgtEl>
                                        <p:attrNameLst>
                                          <p:attrName>style.visibility</p:attrName>
                                        </p:attrNameLst>
                                      </p:cBhvr>
                                      <p:to>
                                        <p:strVal val="visible"/>
                                      </p:to>
                                    </p:set>
                                    <p:anim calcmode="lin" valueType="num">
                                      <p:cBhvr>
                                        <p:cTn id="7" dur="1000" fill="hold"/>
                                        <p:tgtEl>
                                          <p:spTgt spid="359428"/>
                                        </p:tgtEl>
                                        <p:attrNameLst>
                                          <p:attrName>ppt_w</p:attrName>
                                        </p:attrNameLst>
                                      </p:cBhvr>
                                      <p:tavLst>
                                        <p:tav tm="0">
                                          <p:val>
                                            <p:strVal val="#ppt_w*0.70"/>
                                          </p:val>
                                        </p:tav>
                                        <p:tav tm="100000">
                                          <p:val>
                                            <p:strVal val="#ppt_w"/>
                                          </p:val>
                                        </p:tav>
                                      </p:tavLst>
                                    </p:anim>
                                    <p:anim calcmode="lin" valueType="num">
                                      <p:cBhvr>
                                        <p:cTn id="8" dur="1000" fill="hold"/>
                                        <p:tgtEl>
                                          <p:spTgt spid="359428"/>
                                        </p:tgtEl>
                                        <p:attrNameLst>
                                          <p:attrName>ppt_h</p:attrName>
                                        </p:attrNameLst>
                                      </p:cBhvr>
                                      <p:tavLst>
                                        <p:tav tm="0">
                                          <p:val>
                                            <p:strVal val="#ppt_h"/>
                                          </p:val>
                                        </p:tav>
                                        <p:tav tm="100000">
                                          <p:val>
                                            <p:strVal val="#ppt_h"/>
                                          </p:val>
                                        </p:tav>
                                      </p:tavLst>
                                    </p:anim>
                                    <p:animEffect transition="in" filter="fade">
                                      <p:cBhvr>
                                        <p:cTn id="9" dur="1000"/>
                                        <p:tgtEl>
                                          <p:spTgt spid="3594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359430"/>
                                        </p:tgtEl>
                                        <p:attrNameLst>
                                          <p:attrName>style.visibility</p:attrName>
                                        </p:attrNameLst>
                                      </p:cBhvr>
                                      <p:to>
                                        <p:strVal val="visible"/>
                                      </p:to>
                                    </p:set>
                                    <p:animEffect transition="in" filter="strips(downRight)">
                                      <p:cBhvr>
                                        <p:cTn id="14" dur="500"/>
                                        <p:tgtEl>
                                          <p:spTgt spid="359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p:bldP spid="35943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1911" y="1382693"/>
            <a:ext cx="4840178" cy="140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Rectangle 2"/>
          <p:cNvSpPr>
            <a:spLocks noGrp="1" noChangeArrowheads="1"/>
          </p:cNvSpPr>
          <p:nvPr>
            <p:ph type="title"/>
          </p:nvPr>
        </p:nvSpPr>
        <p:spPr>
          <a:xfrm>
            <a:off x="762000" y="76200"/>
            <a:ext cx="7772400" cy="1143000"/>
          </a:xfrm>
          <a:noFill/>
        </p:spPr>
        <p:txBody>
          <a:bodyPr/>
          <a:lstStyle/>
          <a:p>
            <a:pPr eaLnBrk="1" hangingPunct="1"/>
            <a:r>
              <a:rPr lang="en-US" altLang="zh-TW" sz="5400" b="1" dirty="0" smtClean="0">
                <a:solidFill>
                  <a:srgbClr val="F76681"/>
                </a:solidFill>
                <a:effectLst>
                  <a:outerShdw blurRad="38100" dist="38100" dir="2700000" algn="tl">
                    <a:srgbClr val="000000">
                      <a:alpha val="43137"/>
                    </a:srgbClr>
                  </a:outerShdw>
                </a:effectLst>
                <a:latin typeface="方正綜藝" pitchFamily="65" charset="-120"/>
                <a:ea typeface="方正綜藝" pitchFamily="65" charset="-120"/>
              </a:rPr>
              <a:t>『</a:t>
            </a:r>
            <a:r>
              <a:rPr lang="zh-TW" altLang="en-US" sz="5400" b="1" dirty="0" smtClean="0">
                <a:solidFill>
                  <a:srgbClr val="E5405D"/>
                </a:solidFill>
                <a:effectLst>
                  <a:outerShdw blurRad="38100" dist="38100" dir="2700000" algn="tl">
                    <a:srgbClr val="000000">
                      <a:alpha val="43137"/>
                    </a:srgbClr>
                  </a:outerShdw>
                </a:effectLst>
                <a:latin typeface="方正綜藝" pitchFamily="65" charset="-120"/>
                <a:ea typeface="方正綜藝" pitchFamily="65" charset="-120"/>
              </a:rPr>
              <a:t>伊斯蘭</a:t>
            </a:r>
            <a:r>
              <a:rPr lang="en-US" altLang="zh-TW" sz="5400" b="1" dirty="0" smtClean="0">
                <a:solidFill>
                  <a:srgbClr val="E5405D"/>
                </a:solidFill>
                <a:effectLst>
                  <a:outerShdw blurRad="38100" dist="38100" dir="2700000" algn="tl">
                    <a:srgbClr val="000000">
                      <a:alpha val="43137"/>
                    </a:srgbClr>
                  </a:outerShdw>
                </a:effectLst>
                <a:latin typeface="方正綜藝" pitchFamily="65" charset="-120"/>
                <a:ea typeface="方正綜藝" pitchFamily="65" charset="-120"/>
              </a:rPr>
              <a:t>』</a:t>
            </a:r>
            <a:r>
              <a:rPr lang="zh-TW" altLang="en-US" sz="5400" b="1" dirty="0" smtClean="0">
                <a:solidFill>
                  <a:srgbClr val="E5405D"/>
                </a:solidFill>
                <a:effectLst>
                  <a:outerShdw blurRad="38100" dist="38100" dir="2700000" algn="tl">
                    <a:srgbClr val="000000">
                      <a:alpha val="43137"/>
                    </a:srgbClr>
                  </a:outerShdw>
                </a:effectLst>
                <a:latin typeface="方正綜藝" pitchFamily="65" charset="-120"/>
                <a:ea typeface="方正綜藝" pitchFamily="65" charset="-120"/>
              </a:rPr>
              <a:t>是真主的選擇</a:t>
            </a:r>
          </a:p>
        </p:txBody>
      </p:sp>
      <p:sp>
        <p:nvSpPr>
          <p:cNvPr id="260099" name="Rectangle 3"/>
          <p:cNvSpPr>
            <a:spLocks noGrp="1" noChangeArrowheads="1"/>
          </p:cNvSpPr>
          <p:nvPr>
            <p:ph type="body" idx="1"/>
          </p:nvPr>
        </p:nvSpPr>
        <p:spPr>
          <a:xfrm>
            <a:off x="381000" y="2895600"/>
            <a:ext cx="8534400" cy="3429000"/>
          </a:xfrm>
          <a:noFill/>
        </p:spPr>
        <p:txBody>
          <a:bodyPr/>
          <a:lstStyle/>
          <a:p>
            <a:pPr marL="536575" indent="-449263" defTabSz="914400" eaLnBrk="1" hangingPunct="1">
              <a:lnSpc>
                <a:spcPct val="135000"/>
              </a:lnSpc>
              <a:buFont typeface="Monotype Sorts" pitchFamily="2" charset="2"/>
              <a:buNone/>
            </a:pPr>
            <a:r>
              <a:rPr lang="zh-TW" altLang="en-US" sz="4000" b="1" dirty="0" smtClean="0">
                <a:solidFill>
                  <a:schemeClr val="tx2"/>
                </a:solidFill>
                <a:latin typeface="華康中明體" pitchFamily="49" charset="-120"/>
                <a:ea typeface="華康中明體" pitchFamily="49" charset="-120"/>
              </a:rPr>
              <a:t>「</a:t>
            </a:r>
            <a:r>
              <a:rPr lang="en-US" altLang="zh-TW" sz="4000" b="1" dirty="0" smtClean="0">
                <a:solidFill>
                  <a:schemeClr val="tx2"/>
                </a:solidFill>
                <a:latin typeface="華康中明體" pitchFamily="49" charset="-120"/>
                <a:ea typeface="華康中明體" pitchFamily="49" charset="-120"/>
              </a:rPr>
              <a:t>...</a:t>
            </a:r>
            <a:r>
              <a:rPr lang="zh-TW" altLang="en-US" sz="4000" b="1" dirty="0" smtClean="0">
                <a:solidFill>
                  <a:schemeClr val="tx2"/>
                </a:solidFill>
                <a:latin typeface="華康中明體" pitchFamily="49" charset="-120"/>
                <a:ea typeface="華康中明體" pitchFamily="49" charset="-120"/>
              </a:rPr>
              <a:t>今天</a:t>
            </a:r>
            <a:r>
              <a:rPr lang="en-US" altLang="zh-TW" sz="4000" b="1" dirty="0" smtClean="0">
                <a:solidFill>
                  <a:schemeClr val="tx2"/>
                </a:solidFill>
                <a:latin typeface="華康中明體" pitchFamily="49" charset="-120"/>
                <a:ea typeface="華康中明體" pitchFamily="49" charset="-120"/>
              </a:rPr>
              <a:t>,</a:t>
            </a:r>
            <a:r>
              <a:rPr lang="zh-TW" altLang="en-US" sz="4000" b="1" dirty="0" smtClean="0">
                <a:solidFill>
                  <a:schemeClr val="tx2"/>
                </a:solidFill>
                <a:latin typeface="華康中明體" pitchFamily="49" charset="-120"/>
                <a:ea typeface="華康中明體" pitchFamily="49" charset="-120"/>
              </a:rPr>
              <a:t>我已為你們成全你們的宗教</a:t>
            </a:r>
            <a:r>
              <a:rPr lang="en-US" altLang="zh-TW" sz="4000" b="1" dirty="0" smtClean="0">
                <a:solidFill>
                  <a:schemeClr val="tx2"/>
                </a:solidFill>
                <a:latin typeface="華康中明體" pitchFamily="49" charset="-120"/>
                <a:ea typeface="華康中明體" pitchFamily="49" charset="-120"/>
              </a:rPr>
              <a:t>,</a:t>
            </a:r>
            <a:r>
              <a:rPr lang="zh-TW" altLang="en-US" sz="4000" b="1" dirty="0" smtClean="0">
                <a:solidFill>
                  <a:schemeClr val="tx2"/>
                </a:solidFill>
                <a:latin typeface="華康中明體" pitchFamily="49" charset="-120"/>
                <a:ea typeface="華康中明體" pitchFamily="49" charset="-120"/>
              </a:rPr>
              <a:t>我已完成我所賜你們的恩典</a:t>
            </a:r>
            <a:r>
              <a:rPr lang="en-US" altLang="zh-TW" sz="4000" b="1" dirty="0" smtClean="0">
                <a:solidFill>
                  <a:schemeClr val="tx2"/>
                </a:solidFill>
                <a:latin typeface="華康中明體" pitchFamily="49" charset="-120"/>
                <a:ea typeface="華康中明體" pitchFamily="49" charset="-120"/>
              </a:rPr>
              <a:t>,</a:t>
            </a:r>
            <a:r>
              <a:rPr lang="zh-TW" altLang="en-US" sz="4000" b="1" dirty="0" smtClean="0">
                <a:solidFill>
                  <a:srgbClr val="0000FF"/>
                </a:solidFill>
                <a:latin typeface="華康中明體" pitchFamily="49" charset="-120"/>
                <a:ea typeface="華康中明體" pitchFamily="49" charset="-120"/>
              </a:rPr>
              <a:t>我已選擇</a:t>
            </a:r>
            <a:r>
              <a:rPr lang="en-US" altLang="zh-TW" sz="4000" b="1" dirty="0" smtClean="0">
                <a:solidFill>
                  <a:srgbClr val="0000FF"/>
                </a:solidFill>
                <a:latin typeface="華康中明體" pitchFamily="49" charset="-120"/>
                <a:ea typeface="華康中明體" pitchFamily="49" charset="-120"/>
              </a:rPr>
              <a:t>『</a:t>
            </a:r>
            <a:r>
              <a:rPr lang="zh-TW" altLang="en-US" sz="4000" b="1" dirty="0" smtClean="0">
                <a:solidFill>
                  <a:srgbClr val="0000FF"/>
                </a:solidFill>
                <a:latin typeface="華康中明體" pitchFamily="49" charset="-120"/>
                <a:ea typeface="華康中明體" pitchFamily="49" charset="-120"/>
              </a:rPr>
              <a:t>伊斯蘭</a:t>
            </a:r>
            <a:r>
              <a:rPr lang="en-US" altLang="zh-TW" sz="4000" b="1" dirty="0" smtClean="0">
                <a:solidFill>
                  <a:srgbClr val="0000FF"/>
                </a:solidFill>
                <a:latin typeface="華康中明體" pitchFamily="49" charset="-120"/>
                <a:ea typeface="華康中明體" pitchFamily="49" charset="-120"/>
              </a:rPr>
              <a:t>』</a:t>
            </a:r>
            <a:r>
              <a:rPr lang="zh-TW" altLang="en-US" sz="4000" b="1" dirty="0" smtClean="0">
                <a:solidFill>
                  <a:srgbClr val="0000FF"/>
                </a:solidFill>
                <a:latin typeface="華康中明體" pitchFamily="49" charset="-120"/>
                <a:ea typeface="華康中明體" pitchFamily="49" charset="-120"/>
              </a:rPr>
              <a:t>做你們的宗教</a:t>
            </a:r>
            <a:r>
              <a:rPr lang="en-US" altLang="zh-TW" sz="4000" b="1" dirty="0" smtClean="0">
                <a:solidFill>
                  <a:srgbClr val="0000FF"/>
                </a:solidFill>
                <a:latin typeface="Arial" pitchFamily="34" charset="0"/>
                <a:ea typeface="華康中明體" pitchFamily="49" charset="-120"/>
              </a:rPr>
              <a:t>…</a:t>
            </a:r>
            <a:r>
              <a:rPr lang="zh-TW" altLang="en-US" sz="4000" b="1" dirty="0" smtClean="0">
                <a:solidFill>
                  <a:srgbClr val="0000FF"/>
                </a:solidFill>
                <a:latin typeface="華康中明體" pitchFamily="49" charset="-120"/>
                <a:ea typeface="華康中明體" pitchFamily="49" charset="-120"/>
              </a:rPr>
              <a:t>」</a:t>
            </a:r>
          </a:p>
          <a:p>
            <a:pPr marL="536575" indent="-449263" defTabSz="914400" eaLnBrk="1" hangingPunct="1">
              <a:buFont typeface="Monotype Sorts" pitchFamily="2" charset="2"/>
              <a:buChar char=" "/>
            </a:pPr>
            <a:r>
              <a:rPr lang="zh-TW" altLang="en-US" b="1" dirty="0" smtClean="0">
                <a:solidFill>
                  <a:schemeClr val="tx2"/>
                </a:solidFill>
                <a:latin typeface="華康中明體" pitchFamily="49" charset="-120"/>
                <a:ea typeface="華康中明體" pitchFamily="49" charset="-120"/>
              </a:rPr>
              <a:t> </a:t>
            </a:r>
            <a:r>
              <a:rPr lang="zh-TW" altLang="en-US" sz="2400" b="1" dirty="0" smtClean="0">
                <a:solidFill>
                  <a:schemeClr val="tx2"/>
                </a:solidFill>
                <a:latin typeface="華康中明體" pitchFamily="49" charset="-120"/>
                <a:ea typeface="華康中明體" pitchFamily="49" charset="-120"/>
              </a:rPr>
              <a:t>                          </a:t>
            </a:r>
            <a:r>
              <a:rPr lang="en-US" altLang="zh-TW" sz="2400" b="1" dirty="0" smtClean="0">
                <a:solidFill>
                  <a:schemeClr val="tx2"/>
                </a:solidFill>
                <a:latin typeface="華康中明體" pitchFamily="49" charset="-120"/>
                <a:ea typeface="華康中明體" pitchFamily="49" charset="-120"/>
              </a:rPr>
              <a:t>(</a:t>
            </a:r>
            <a:r>
              <a:rPr lang="zh-TW" altLang="en-US" sz="2400" b="1" dirty="0" smtClean="0">
                <a:solidFill>
                  <a:schemeClr val="tx2"/>
                </a:solidFill>
                <a:latin typeface="華康中明體" pitchFamily="49" charset="-120"/>
                <a:ea typeface="華康中明體" pitchFamily="49" charset="-120"/>
              </a:rPr>
              <a:t>古蘭經</a:t>
            </a:r>
            <a:r>
              <a:rPr lang="en-US" altLang="zh-TW" sz="2400" b="1" dirty="0" smtClean="0">
                <a:solidFill>
                  <a:schemeClr val="tx2"/>
                </a:solidFill>
                <a:latin typeface="華康中明體" pitchFamily="49" charset="-120"/>
                <a:ea typeface="華康中明體" pitchFamily="49" charset="-120"/>
              </a:rPr>
              <a:t>5</a:t>
            </a:r>
            <a:r>
              <a:rPr lang="zh-TW" altLang="en-US" sz="2400" b="1" dirty="0" smtClean="0">
                <a:solidFill>
                  <a:schemeClr val="tx2"/>
                </a:solidFill>
                <a:latin typeface="華康中明體" pitchFamily="49" charset="-120"/>
                <a:ea typeface="華康中明體" pitchFamily="49" charset="-120"/>
              </a:rPr>
              <a:t>章</a:t>
            </a:r>
            <a:r>
              <a:rPr lang="en-US" altLang="zh-TW" sz="2400" b="1" dirty="0" smtClean="0">
                <a:solidFill>
                  <a:schemeClr val="tx2"/>
                </a:solidFill>
                <a:latin typeface="華康中明體" pitchFamily="49" charset="-120"/>
                <a:ea typeface="華康中明體" pitchFamily="49" charset="-120"/>
              </a:rPr>
              <a:t>3</a:t>
            </a:r>
            <a:r>
              <a:rPr lang="zh-TW" altLang="en-US" sz="2400" b="1" dirty="0" smtClean="0">
                <a:solidFill>
                  <a:schemeClr val="tx2"/>
                </a:solidFill>
                <a:latin typeface="華康中明體" pitchFamily="49" charset="-120"/>
                <a:ea typeface="華康中明體" pitchFamily="49" charset="-120"/>
              </a:rPr>
              <a:t>節</a:t>
            </a:r>
            <a:r>
              <a:rPr lang="en-US" altLang="zh-TW" sz="2400" b="1" dirty="0" smtClean="0">
                <a:solidFill>
                  <a:schemeClr val="tx2"/>
                </a:solidFill>
                <a:latin typeface="華康中明體" pitchFamily="49" charset="-120"/>
                <a:ea typeface="華康中明體" pitchFamily="49" charset="-120"/>
              </a:rPr>
              <a:t>)</a:t>
            </a:r>
            <a:endParaRPr lang="en-US" altLang="zh-TW" b="1" dirty="0" smtClean="0">
              <a:solidFill>
                <a:schemeClr val="tx2"/>
              </a:solidFill>
              <a:latin typeface="華康中明體" pitchFamily="49" charset="-120"/>
              <a:ea typeface="華康中明體" pitchFamily="49" charset="-120"/>
            </a:endParaRPr>
          </a:p>
        </p:txBody>
      </p:sp>
      <p:sp>
        <p:nvSpPr>
          <p:cNvPr id="260101" name="Line 5"/>
          <p:cNvSpPr>
            <a:spLocks noChangeShapeType="1"/>
          </p:cNvSpPr>
          <p:nvPr/>
        </p:nvSpPr>
        <p:spPr bwMode="auto">
          <a:xfrm>
            <a:off x="2915816" y="2495047"/>
            <a:ext cx="1473200" cy="0"/>
          </a:xfrm>
          <a:prstGeom prst="line">
            <a:avLst/>
          </a:prstGeom>
          <a:noFill/>
          <a:ln w="28575">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260103" name="Line 7"/>
          <p:cNvSpPr>
            <a:spLocks noChangeShapeType="1"/>
          </p:cNvSpPr>
          <p:nvPr/>
        </p:nvSpPr>
        <p:spPr bwMode="auto">
          <a:xfrm>
            <a:off x="1403350" y="5373216"/>
            <a:ext cx="1080418" cy="0"/>
          </a:xfrm>
          <a:prstGeom prst="line">
            <a:avLst/>
          </a:prstGeom>
          <a:noFill/>
          <a:ln w="28575">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Tree>
    <p:extLst>
      <p:ext uri="{BB962C8B-B14F-4D97-AF65-F5344CB8AC3E}">
        <p14:creationId xmlns:p14="http://schemas.microsoft.com/office/powerpoint/2010/main" val="1379363433"/>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dissolve">
                                      <p:cBhvr>
                                        <p:cTn id="7" dur="500"/>
                                        <p:tgtEl>
                                          <p:spTgt spid="2600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0099">
                                            <p:txEl>
                                              <p:pRg st="1" end="1"/>
                                            </p:txEl>
                                          </p:spTgt>
                                        </p:tgtEl>
                                        <p:attrNameLst>
                                          <p:attrName>style.visibility</p:attrName>
                                        </p:attrNameLst>
                                      </p:cBhvr>
                                      <p:to>
                                        <p:strVal val="visible"/>
                                      </p:to>
                                    </p:set>
                                    <p:animEffect transition="in" filter="dissolve">
                                      <p:cBhvr>
                                        <p:cTn id="10" dur="500"/>
                                        <p:tgtEl>
                                          <p:spTgt spid="26009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260101"/>
                                        </p:tgtEl>
                                        <p:attrNameLst>
                                          <p:attrName>style.visibility</p:attrName>
                                        </p:attrNameLst>
                                      </p:cBhvr>
                                      <p:to>
                                        <p:strVal val="visible"/>
                                      </p:to>
                                    </p:set>
                                    <p:anim calcmode="lin" valueType="num">
                                      <p:cBhvr>
                                        <p:cTn id="15" dur="1000" fill="hold"/>
                                        <p:tgtEl>
                                          <p:spTgt spid="260101"/>
                                        </p:tgtEl>
                                        <p:attrNameLst>
                                          <p:attrName>ppt_w</p:attrName>
                                        </p:attrNameLst>
                                      </p:cBhvr>
                                      <p:tavLst>
                                        <p:tav tm="0">
                                          <p:val>
                                            <p:strVal val="#ppt_w*0.70"/>
                                          </p:val>
                                        </p:tav>
                                        <p:tav tm="100000">
                                          <p:val>
                                            <p:strVal val="#ppt_w"/>
                                          </p:val>
                                        </p:tav>
                                      </p:tavLst>
                                    </p:anim>
                                    <p:anim calcmode="lin" valueType="num">
                                      <p:cBhvr>
                                        <p:cTn id="16" dur="1000" fill="hold"/>
                                        <p:tgtEl>
                                          <p:spTgt spid="260101"/>
                                        </p:tgtEl>
                                        <p:attrNameLst>
                                          <p:attrName>ppt_h</p:attrName>
                                        </p:attrNameLst>
                                      </p:cBhvr>
                                      <p:tavLst>
                                        <p:tav tm="0">
                                          <p:val>
                                            <p:strVal val="#ppt_h"/>
                                          </p:val>
                                        </p:tav>
                                        <p:tav tm="100000">
                                          <p:val>
                                            <p:strVal val="#ppt_h"/>
                                          </p:val>
                                        </p:tav>
                                      </p:tavLst>
                                    </p:anim>
                                    <p:animEffect transition="in" filter="fade">
                                      <p:cBhvr>
                                        <p:cTn id="17" dur="1000"/>
                                        <p:tgtEl>
                                          <p:spTgt spid="260101"/>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60103"/>
                                        </p:tgtEl>
                                        <p:attrNameLst>
                                          <p:attrName>style.visibility</p:attrName>
                                        </p:attrNameLst>
                                      </p:cBhvr>
                                      <p:to>
                                        <p:strVal val="visible"/>
                                      </p:to>
                                    </p:set>
                                    <p:anim calcmode="lin" valueType="num">
                                      <p:cBhvr>
                                        <p:cTn id="20" dur="1000" fill="hold"/>
                                        <p:tgtEl>
                                          <p:spTgt spid="260103"/>
                                        </p:tgtEl>
                                        <p:attrNameLst>
                                          <p:attrName>ppt_w</p:attrName>
                                        </p:attrNameLst>
                                      </p:cBhvr>
                                      <p:tavLst>
                                        <p:tav tm="0">
                                          <p:val>
                                            <p:strVal val="#ppt_w*0.70"/>
                                          </p:val>
                                        </p:tav>
                                        <p:tav tm="100000">
                                          <p:val>
                                            <p:strVal val="#ppt_w"/>
                                          </p:val>
                                        </p:tav>
                                      </p:tavLst>
                                    </p:anim>
                                    <p:anim calcmode="lin" valueType="num">
                                      <p:cBhvr>
                                        <p:cTn id="21" dur="1000" fill="hold"/>
                                        <p:tgtEl>
                                          <p:spTgt spid="260103"/>
                                        </p:tgtEl>
                                        <p:attrNameLst>
                                          <p:attrName>ppt_h</p:attrName>
                                        </p:attrNameLst>
                                      </p:cBhvr>
                                      <p:tavLst>
                                        <p:tav tm="0">
                                          <p:val>
                                            <p:strVal val="#ppt_h"/>
                                          </p:val>
                                        </p:tav>
                                        <p:tav tm="100000">
                                          <p:val>
                                            <p:strVal val="#ppt_h"/>
                                          </p:val>
                                        </p:tav>
                                      </p:tavLst>
                                    </p:anim>
                                    <p:animEffect transition="in" filter="fade">
                                      <p:cBhvr>
                                        <p:cTn id="22" dur="1000"/>
                                        <p:tgtEl>
                                          <p:spTgt spid="260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p:bldP spid="260101" grpId="0" animBg="1"/>
      <p:bldP spid="26010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8859" name="Group 75"/>
          <p:cNvGraphicFramePr>
            <a:graphicFrameLocks noGrp="1"/>
          </p:cNvGraphicFramePr>
          <p:nvPr>
            <p:extLst>
              <p:ext uri="{D42A27DB-BD31-4B8C-83A1-F6EECF244321}">
                <p14:modId xmlns:p14="http://schemas.microsoft.com/office/powerpoint/2010/main" val="2441955860"/>
              </p:ext>
            </p:extLst>
          </p:nvPr>
        </p:nvGraphicFramePr>
        <p:xfrm>
          <a:off x="762000" y="1644650"/>
          <a:ext cx="7848600" cy="4243388"/>
        </p:xfrm>
        <a:graphic>
          <a:graphicData uri="http://schemas.openxmlformats.org/drawingml/2006/table">
            <a:tbl>
              <a:tblPr/>
              <a:tblGrid>
                <a:gridCol w="2729880"/>
                <a:gridCol w="2185020"/>
                <a:gridCol w="2933700"/>
              </a:tblGrid>
              <a:tr h="1316795">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1" lang="zh-TW" altLang="en-US" sz="4000" b="1" i="0" u="none" strike="noStrike" cap="none" normalizeH="0" baseline="0" dirty="0" smtClean="0">
                          <a:ln>
                            <a:noFill/>
                          </a:ln>
                          <a:solidFill>
                            <a:schemeClr val="bg1">
                              <a:lumMod val="25000"/>
                            </a:schemeClr>
                          </a:solidFill>
                          <a:effectLst>
                            <a:outerShdw blurRad="38100" dist="38100" dir="2700000" algn="tl">
                              <a:srgbClr val="000000">
                                <a:alpha val="43137"/>
                              </a:srgbClr>
                            </a:outerShdw>
                          </a:effectLst>
                          <a:latin typeface="方正粗圓" pitchFamily="65" charset="-120"/>
                          <a:ea typeface="方正粗圓" pitchFamily="65" charset="-120"/>
                        </a:rPr>
                        <a:t>順從</a:t>
                      </a:r>
                      <a:r>
                        <a:rPr kumimoji="1" lang="en-US" altLang="zh-TW" sz="4000" b="1" i="0" u="none" strike="noStrike" cap="none" normalizeH="0" baseline="0" dirty="0" smtClean="0">
                          <a:ln>
                            <a:noFill/>
                          </a:ln>
                          <a:solidFill>
                            <a:schemeClr val="bg1">
                              <a:lumMod val="25000"/>
                            </a:schemeClr>
                          </a:solidFill>
                          <a:effectLst>
                            <a:outerShdw blurRad="38100" dist="38100" dir="2700000" algn="tl">
                              <a:srgbClr val="000000">
                                <a:alpha val="43137"/>
                              </a:srgbClr>
                            </a:outerShdw>
                          </a:effectLst>
                          <a:latin typeface="方正粗圓" pitchFamily="65" charset="-120"/>
                          <a:ea typeface="方正粗圓" pitchFamily="65" charset="-120"/>
                        </a:rPr>
                        <a:t>、</a:t>
                      </a:r>
                      <a:r>
                        <a:rPr kumimoji="1" lang="zh-TW" altLang="en-US" sz="4000" b="1" i="0" u="none" strike="noStrike" cap="none" normalizeH="0" baseline="0" dirty="0" smtClean="0">
                          <a:ln>
                            <a:noFill/>
                          </a:ln>
                          <a:solidFill>
                            <a:schemeClr val="bg1">
                              <a:lumMod val="25000"/>
                            </a:schemeClr>
                          </a:solidFill>
                          <a:effectLst>
                            <a:outerShdw blurRad="38100" dist="38100" dir="2700000" algn="tl">
                              <a:srgbClr val="000000">
                                <a:alpha val="43137"/>
                              </a:srgbClr>
                            </a:outerShdw>
                          </a:effectLst>
                          <a:latin typeface="方正粗圓" pitchFamily="65" charset="-120"/>
                          <a:ea typeface="方正粗圓" pitchFamily="65" charset="-120"/>
                        </a:rPr>
                        <a:t>和平</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762000" rtl="0" eaLnBrk="0" fontAlgn="base" latinLnBrk="0" hangingPunct="0">
                        <a:lnSpc>
                          <a:spcPct val="100000"/>
                        </a:lnSpc>
                        <a:spcBef>
                          <a:spcPct val="20000"/>
                        </a:spcBef>
                        <a:spcAft>
                          <a:spcPct val="30000"/>
                        </a:spcAft>
                        <a:buClr>
                          <a:srgbClr val="FE9B03"/>
                        </a:buClr>
                        <a:buSzPct val="100000"/>
                        <a:buFont typeface="Monotype Sorts" pitchFamily="2" charset="2"/>
                        <a:buNone/>
                        <a:tabLst/>
                      </a:pPr>
                      <a:r>
                        <a:rPr kumimoji="1" lang="ar-SA" altLang="zh-TW" sz="6000" b="1" i="0" u="none" strike="noStrike" cap="none" normalizeH="0" baseline="0" smtClean="0">
                          <a:ln>
                            <a:noFill/>
                          </a:ln>
                          <a:solidFill>
                            <a:srgbClr val="003300"/>
                          </a:solidFill>
                          <a:effectLst/>
                          <a:latin typeface="Times New Roman" pitchFamily="18" charset="0"/>
                          <a:ea typeface="新細明體" pitchFamily="18" charset="-120"/>
                          <a:cs typeface="Times New Roman" pitchFamily="18" charset="0"/>
                        </a:rPr>
                        <a:t>سلم</a:t>
                      </a:r>
                      <a:endParaRPr kumimoji="1" lang="en-US" altLang="zh-TW" sz="6000" b="1" i="0" u="none" strike="noStrike" cap="none" normalizeH="0" baseline="0" smtClean="0">
                        <a:ln>
                          <a:noFill/>
                        </a:ln>
                        <a:solidFill>
                          <a:srgbClr val="003300"/>
                        </a:solidFill>
                        <a:effectLst/>
                        <a:latin typeface="Times New Roman" pitchFamily="18" charset="0"/>
                        <a:ea typeface="新細明體" pitchFamily="18" charset="-12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100000"/>
                        </a:lnSpc>
                        <a:spcBef>
                          <a:spcPct val="20000"/>
                        </a:spcBef>
                        <a:spcAft>
                          <a:spcPct val="30000"/>
                        </a:spcAft>
                        <a:buClr>
                          <a:srgbClr val="FE9B03"/>
                        </a:buClr>
                        <a:buSzPct val="100000"/>
                        <a:buFont typeface="Monotype Sorts" pitchFamily="2" charset="2"/>
                        <a:buNone/>
                        <a:tabLst/>
                      </a:pPr>
                      <a:r>
                        <a:rPr kumimoji="1" lang="en-US" altLang="zh-TW" sz="3600" b="1" i="1" u="none" strike="noStrike" cap="none" normalizeH="0" baseline="0" smtClean="0">
                          <a:ln>
                            <a:noFill/>
                          </a:ln>
                          <a:solidFill>
                            <a:srgbClr val="993300"/>
                          </a:solidFill>
                          <a:effectLst/>
                          <a:latin typeface="Times New Roman" pitchFamily="18" charset="0"/>
                          <a:ea typeface="華康中明體" pitchFamily="49" charset="-120"/>
                        </a:rPr>
                        <a:t>(Salam)</a:t>
                      </a:r>
                      <a:endParaRPr kumimoji="1" lang="en-US" altLang="zh-TW" sz="3600" b="1" i="0" u="none" strike="noStrike" cap="none" normalizeH="0" baseline="0" smtClean="0">
                        <a:ln>
                          <a:noFill/>
                        </a:ln>
                        <a:solidFill>
                          <a:srgbClr val="993300"/>
                        </a:solidFill>
                        <a:effectLst/>
                        <a:latin typeface="Times New Roman" pitchFamily="18" charset="0"/>
                        <a:ea typeface="華康中明體" pitchFamily="49" charset="-120"/>
                      </a:endParaRPr>
                    </a:p>
                    <a:p>
                      <a:pPr marL="0" marR="0" lvl="0" indent="0" algn="l" defTabSz="762000" rtl="0" eaLnBrk="0" fontAlgn="base" latinLnBrk="0" hangingPunct="0">
                        <a:lnSpc>
                          <a:spcPct val="100000"/>
                        </a:lnSpc>
                        <a:spcBef>
                          <a:spcPct val="20000"/>
                        </a:spcBef>
                        <a:spcAft>
                          <a:spcPct val="0"/>
                        </a:spcAft>
                        <a:buClrTx/>
                        <a:buSzPct val="100000"/>
                        <a:buFontTx/>
                        <a:buNone/>
                        <a:tabLst/>
                      </a:pPr>
                      <a:endPar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4984">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1" lang="zh-TW" altLang="en-US" sz="4400" b="1" i="0" u="none" strike="noStrike" cap="none" normalizeH="0" baseline="0" dirty="0" smtClean="0">
                          <a:ln>
                            <a:noFill/>
                          </a:ln>
                          <a:solidFill>
                            <a:schemeClr val="bg1">
                              <a:lumMod val="25000"/>
                            </a:schemeClr>
                          </a:solidFill>
                          <a:effectLst>
                            <a:outerShdw blurRad="38100" dist="38100" dir="2700000" algn="tl">
                              <a:srgbClr val="000000">
                                <a:alpha val="43137"/>
                              </a:srgbClr>
                            </a:outerShdw>
                          </a:effectLst>
                          <a:latin typeface="方正粗圓" pitchFamily="65" charset="-120"/>
                          <a:ea typeface="方正粗圓" pitchFamily="65" charset="-120"/>
                        </a:rPr>
                        <a:t>伊斯蘭</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1" lang="ar-SA" altLang="zh-TW" sz="6000" b="1" i="0" u="none" strike="noStrike" cap="none" normalizeH="0" baseline="0" smtClean="0">
                          <a:ln>
                            <a:noFill/>
                          </a:ln>
                          <a:solidFill>
                            <a:srgbClr val="003300"/>
                          </a:solidFill>
                          <a:effectLst/>
                          <a:latin typeface="華康中明體" pitchFamily="49" charset="-120"/>
                          <a:ea typeface="新細明體" pitchFamily="18" charset="-120"/>
                          <a:cs typeface="Times New Roman (Arabic)" charset="-78"/>
                        </a:rPr>
                        <a:t>الاسلام</a:t>
                      </a:r>
                      <a:endParaRPr kumimoji="1" lang="en-US" altLang="zh-TW" sz="6000" b="1" i="0" u="none" strike="noStrike" cap="none" normalizeH="0" baseline="0" smtClean="0">
                        <a:ln>
                          <a:noFill/>
                        </a:ln>
                        <a:solidFill>
                          <a:srgbClr val="003300"/>
                        </a:solidFill>
                        <a:effectLst/>
                        <a:latin typeface="華康中明體" pitchFamily="49" charset="-120"/>
                        <a:ea typeface="新細明體" pitchFamily="18" charset="-120"/>
                        <a:cs typeface="Times New Roman (Arabic)" charset="-78"/>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1" lang="en-US" altLang="zh-TW" sz="4400" b="1" i="1" u="none" strike="noStrike" cap="none" normalizeH="0" baseline="0" smtClean="0">
                          <a:ln>
                            <a:noFill/>
                          </a:ln>
                          <a:solidFill>
                            <a:srgbClr val="993300"/>
                          </a:solidFill>
                          <a:effectLst/>
                          <a:latin typeface="Times New Roman" pitchFamily="18" charset="0"/>
                          <a:ea typeface="新細明體" pitchFamily="18" charset="-120"/>
                        </a:rPr>
                        <a:t>(Islam)</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1609">
                <a:tc>
                  <a:txBody>
                    <a:bodyPr/>
                    <a:lstStyle/>
                    <a:p>
                      <a:pPr marL="0" marR="0" lvl="0" indent="0" algn="ctr" defTabSz="762000" rtl="0" eaLnBrk="0" fontAlgn="base" latinLnBrk="0" hangingPunct="0">
                        <a:lnSpc>
                          <a:spcPct val="100000"/>
                        </a:lnSpc>
                        <a:spcBef>
                          <a:spcPct val="20000"/>
                        </a:spcBef>
                        <a:spcAft>
                          <a:spcPct val="30000"/>
                        </a:spcAft>
                        <a:buClr>
                          <a:srgbClr val="FE9B03"/>
                        </a:buClr>
                        <a:buSzPct val="100000"/>
                        <a:buFont typeface="Monotype Sorts" pitchFamily="2" charset="2"/>
                        <a:buNone/>
                        <a:tabLst/>
                      </a:pPr>
                      <a:r>
                        <a:rPr kumimoji="1" lang="zh-TW" altLang="en-US" sz="4400" b="1" i="0" u="none" strike="noStrike" cap="none" normalizeH="0" baseline="0" dirty="0" smtClean="0">
                          <a:ln>
                            <a:noFill/>
                          </a:ln>
                          <a:solidFill>
                            <a:schemeClr val="bg1">
                              <a:lumMod val="25000"/>
                            </a:schemeClr>
                          </a:solidFill>
                          <a:effectLst>
                            <a:outerShdw blurRad="38100" dist="38100" dir="2700000" algn="tl">
                              <a:srgbClr val="000000">
                                <a:alpha val="43137"/>
                              </a:srgbClr>
                            </a:outerShdw>
                          </a:effectLst>
                          <a:latin typeface="方正粗圓" pitchFamily="65" charset="-120"/>
                          <a:ea typeface="方正粗圓" pitchFamily="65" charset="-120"/>
                        </a:rPr>
                        <a:t>穆斯林</a:t>
                      </a:r>
                    </a:p>
                    <a:p>
                      <a:pPr marL="0" marR="0" lvl="0" indent="0" algn="ctr" defTabSz="762000" rtl="0" eaLnBrk="0" fontAlgn="base" latinLnBrk="0" hangingPunct="0">
                        <a:lnSpc>
                          <a:spcPct val="100000"/>
                        </a:lnSpc>
                        <a:spcBef>
                          <a:spcPct val="20000"/>
                        </a:spcBef>
                        <a:spcAft>
                          <a:spcPct val="30000"/>
                        </a:spcAft>
                        <a:buClrTx/>
                        <a:buSzPct val="100000"/>
                        <a:buFont typeface="Monotype Sorts" pitchFamily="2" charset="2"/>
                        <a:buNone/>
                        <a:tabLst/>
                      </a:pPr>
                      <a:r>
                        <a:rPr kumimoji="1" lang="en-US" altLang="zh-TW" sz="3600" b="1" i="0" u="none" strike="noStrike" cap="none" normalizeH="0" baseline="0" dirty="0" smtClean="0">
                          <a:ln>
                            <a:noFill/>
                          </a:ln>
                          <a:solidFill>
                            <a:schemeClr val="bg1">
                              <a:lumMod val="25000"/>
                            </a:schemeClr>
                          </a:solidFill>
                          <a:effectLst>
                            <a:outerShdw blurRad="38100" dist="38100" dir="2700000" algn="tl">
                              <a:srgbClr val="000000">
                                <a:alpha val="43137"/>
                              </a:srgbClr>
                            </a:outerShdw>
                          </a:effectLst>
                          <a:latin typeface="方正粗圓" pitchFamily="65" charset="-120"/>
                          <a:ea typeface="方正粗圓" pitchFamily="65" charset="-120"/>
                        </a:rPr>
                        <a:t>(</a:t>
                      </a:r>
                      <a:r>
                        <a:rPr kumimoji="1" lang="zh-TW" altLang="en-US" sz="3600" b="1" i="0" u="none" strike="noStrike" cap="none" normalizeH="0" baseline="0" dirty="0" smtClean="0">
                          <a:ln>
                            <a:noFill/>
                          </a:ln>
                          <a:solidFill>
                            <a:schemeClr val="bg1">
                              <a:lumMod val="25000"/>
                            </a:schemeClr>
                          </a:solidFill>
                          <a:effectLst>
                            <a:outerShdw blurRad="38100" dist="38100" dir="2700000" algn="tl">
                              <a:srgbClr val="000000">
                                <a:alpha val="43137"/>
                              </a:srgbClr>
                            </a:outerShdw>
                          </a:effectLst>
                          <a:latin typeface="方正粗圓" pitchFamily="65" charset="-120"/>
                          <a:ea typeface="方正粗圓" pitchFamily="65" charset="-120"/>
                        </a:rPr>
                        <a:t>順從者</a:t>
                      </a:r>
                      <a:r>
                        <a:rPr kumimoji="1" lang="en-US" altLang="zh-TW" sz="3600" b="1" i="0" u="none" strike="noStrike" cap="none" normalizeH="0" baseline="0" dirty="0" smtClean="0">
                          <a:ln>
                            <a:noFill/>
                          </a:ln>
                          <a:solidFill>
                            <a:schemeClr val="bg1">
                              <a:lumMod val="25000"/>
                            </a:schemeClr>
                          </a:solidFill>
                          <a:effectLst>
                            <a:outerShdw blurRad="38100" dist="38100" dir="2700000" algn="tl">
                              <a:srgbClr val="000000">
                                <a:alpha val="43137"/>
                              </a:srgbClr>
                            </a:outerShdw>
                          </a:effectLst>
                          <a:latin typeface="方正粗圓" pitchFamily="65" charset="-120"/>
                          <a:ea typeface="方正粗圓" pitchFamily="65" charset="-120"/>
                        </a:rPr>
                        <a: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1" lang="ar-SA" altLang="zh-TW" sz="6000" b="1" i="0" u="none" strike="noStrike" cap="none" normalizeH="0" baseline="0" dirty="0" smtClean="0">
                          <a:ln>
                            <a:noFill/>
                          </a:ln>
                          <a:solidFill>
                            <a:srgbClr val="003300"/>
                          </a:solidFill>
                          <a:effectLst/>
                          <a:latin typeface="Times New Roman" pitchFamily="18" charset="0"/>
                          <a:ea typeface="新細明體" pitchFamily="18" charset="-120"/>
                          <a:cs typeface="Times New Roman" pitchFamily="18" charset="0"/>
                        </a:rPr>
                        <a:t>مسلم</a:t>
                      </a:r>
                      <a:endParaRPr kumimoji="1" lang="en-US" altLang="zh-TW" sz="6000" b="1" i="0" u="none" strike="noStrike" cap="none" normalizeH="0" baseline="0" dirty="0" smtClean="0">
                        <a:ln>
                          <a:noFill/>
                        </a:ln>
                        <a:solidFill>
                          <a:srgbClr val="003300"/>
                        </a:solidFill>
                        <a:effectLst/>
                        <a:latin typeface="Times New Roman" pitchFamily="18" charset="0"/>
                        <a:ea typeface="新細明體" pitchFamily="18" charset="-12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1" lang="en-US" altLang="zh-TW" sz="3600" b="1" i="1" u="none" strike="noStrike" cap="none" normalizeH="0" baseline="0" dirty="0" smtClean="0">
                          <a:ln>
                            <a:noFill/>
                          </a:ln>
                          <a:solidFill>
                            <a:srgbClr val="993300"/>
                          </a:solidFill>
                          <a:effectLst/>
                          <a:latin typeface="Times New Roman" pitchFamily="18" charset="0"/>
                          <a:ea typeface="華康中明體" pitchFamily="49" charset="-120"/>
                        </a:rPr>
                        <a:t>(Muslim)</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76200"/>
            <a:ext cx="7239000" cy="76200"/>
          </a:xfrm>
          <a:noFill/>
        </p:spPr>
        <p:txBody>
          <a:bodyPr/>
          <a:lstStyle/>
          <a:p>
            <a:r>
              <a:rPr lang="en-US" altLang="zh-TW" smtClean="0"/>
              <a:t/>
            </a:r>
            <a:br>
              <a:rPr lang="en-US" altLang="zh-TW" smtClean="0"/>
            </a:br>
            <a:endParaRPr lang="en-US" altLang="zh-TW" smtClean="0"/>
          </a:p>
        </p:txBody>
      </p:sp>
      <p:sp>
        <p:nvSpPr>
          <p:cNvPr id="120835" name="Rectangle 3"/>
          <p:cNvSpPr>
            <a:spLocks noGrp="1" noChangeArrowheads="1"/>
          </p:cNvSpPr>
          <p:nvPr>
            <p:ph type="body" idx="1"/>
          </p:nvPr>
        </p:nvSpPr>
        <p:spPr>
          <a:xfrm>
            <a:off x="1143000" y="838200"/>
            <a:ext cx="7848600" cy="5181600"/>
          </a:xfrm>
          <a:noFill/>
        </p:spPr>
        <p:txBody>
          <a:bodyPr/>
          <a:lstStyle/>
          <a:p>
            <a:pPr>
              <a:buClr>
                <a:srgbClr val="993300"/>
              </a:buClr>
            </a:pPr>
            <a:r>
              <a:rPr lang="en-US" altLang="zh-TW" sz="4000" b="1" dirty="0" smtClean="0">
                <a:solidFill>
                  <a:srgbClr val="FE9B03"/>
                </a:solidFill>
                <a:latin typeface="華康中明體" pitchFamily="49" charset="-120"/>
                <a:ea typeface="華康中明體" pitchFamily="49" charset="-120"/>
              </a:rPr>
              <a:t> </a:t>
            </a:r>
            <a:r>
              <a:rPr lang="zh-TW" altLang="en-US" sz="6600" b="1" dirty="0" smtClean="0">
                <a:solidFill>
                  <a:srgbClr val="993300"/>
                </a:solidFill>
                <a:latin typeface="標楷體" panose="03000509000000000000" pitchFamily="65" charset="-120"/>
                <a:ea typeface="標楷體" panose="03000509000000000000" pitchFamily="65" charset="-120"/>
              </a:rPr>
              <a:t>伊斯蘭教</a:t>
            </a:r>
            <a:r>
              <a:rPr lang="zh-TW" altLang="en-US" sz="4800" b="1" dirty="0" smtClean="0">
                <a:solidFill>
                  <a:srgbClr val="993300"/>
                </a:solidFill>
                <a:latin typeface="華康中明體" pitchFamily="49" charset="-120"/>
                <a:ea typeface="華康中明體" pitchFamily="49" charset="-120"/>
              </a:rPr>
              <a:t> </a:t>
            </a:r>
            <a:r>
              <a:rPr lang="en-US" altLang="zh-TW" sz="4800" b="1" dirty="0" smtClean="0">
                <a:solidFill>
                  <a:srgbClr val="993300"/>
                </a:solidFill>
                <a:latin typeface="華康中明體" pitchFamily="49" charset="-120"/>
                <a:ea typeface="華康中明體" pitchFamily="49" charset="-120"/>
              </a:rPr>
              <a:t>--</a:t>
            </a:r>
          </a:p>
          <a:p>
            <a:pPr>
              <a:buFont typeface="Monotype Sorts" pitchFamily="2" charset="2"/>
              <a:buChar char=" "/>
            </a:pPr>
            <a:r>
              <a:rPr lang="en-US" altLang="zh-TW" sz="4800" b="1" dirty="0" smtClean="0">
                <a:latin typeface="華康中明體" pitchFamily="49" charset="-120"/>
                <a:ea typeface="華康中明體" pitchFamily="49" charset="-120"/>
              </a:rPr>
              <a:t>   </a:t>
            </a:r>
            <a:r>
              <a:rPr lang="zh-TW" altLang="en-US" sz="4800" b="1" dirty="0" smtClean="0">
                <a:solidFill>
                  <a:schemeClr val="tx2"/>
                </a:solidFill>
                <a:latin typeface="華康中明體" pitchFamily="49" charset="-120"/>
                <a:ea typeface="華康中明體" pitchFamily="49" charset="-120"/>
              </a:rPr>
              <a:t>順從真主</a:t>
            </a:r>
            <a:r>
              <a:rPr lang="en-US" altLang="zh-TW" sz="4800" b="1" dirty="0" smtClean="0">
                <a:solidFill>
                  <a:schemeClr val="tx2"/>
                </a:solidFill>
                <a:latin typeface="華康中明體" pitchFamily="49" charset="-120"/>
                <a:ea typeface="華康中明體" pitchFamily="49" charset="-120"/>
              </a:rPr>
              <a:t>,</a:t>
            </a:r>
            <a:r>
              <a:rPr lang="zh-TW" altLang="en-US" sz="4800" b="1" dirty="0" smtClean="0">
                <a:solidFill>
                  <a:schemeClr val="tx2"/>
                </a:solidFill>
                <a:latin typeface="華康中明體" pitchFamily="49" charset="-120"/>
                <a:ea typeface="華康中明體" pitchFamily="49" charset="-120"/>
              </a:rPr>
              <a:t>達至和平</a:t>
            </a:r>
          </a:p>
          <a:p>
            <a:pPr marL="0" indent="0">
              <a:buNone/>
            </a:pPr>
            <a:endParaRPr lang="zh-TW" altLang="en-US" sz="4000" b="1" dirty="0" smtClean="0">
              <a:solidFill>
                <a:schemeClr val="tx2"/>
              </a:solidFill>
              <a:latin typeface="華康中明體" pitchFamily="49" charset="-120"/>
              <a:ea typeface="華康中明體" pitchFamily="49" charset="-120"/>
            </a:endParaRPr>
          </a:p>
          <a:p>
            <a:pPr>
              <a:buClr>
                <a:srgbClr val="993300"/>
              </a:buClr>
            </a:pPr>
            <a:r>
              <a:rPr lang="zh-TW" altLang="en-US" sz="4000" b="1" dirty="0" smtClean="0">
                <a:solidFill>
                  <a:srgbClr val="993300"/>
                </a:solidFill>
                <a:latin typeface="華康中明體" pitchFamily="49" charset="-120"/>
                <a:ea typeface="華康中明體" pitchFamily="49" charset="-120"/>
              </a:rPr>
              <a:t> </a:t>
            </a:r>
            <a:r>
              <a:rPr lang="zh-TW" altLang="en-US" sz="6600" b="1" dirty="0" smtClean="0">
                <a:solidFill>
                  <a:srgbClr val="993300"/>
                </a:solidFill>
                <a:latin typeface="標楷體" panose="03000509000000000000" pitchFamily="65" charset="-120"/>
                <a:ea typeface="標楷體" panose="03000509000000000000" pitchFamily="65" charset="-120"/>
              </a:rPr>
              <a:t>穆斯林 </a:t>
            </a:r>
            <a:r>
              <a:rPr lang="en-US" altLang="zh-TW" sz="4800" b="1" dirty="0" smtClean="0">
                <a:solidFill>
                  <a:srgbClr val="993300"/>
                </a:solidFill>
                <a:latin typeface="華康中明體" pitchFamily="49" charset="-120"/>
                <a:ea typeface="華康中明體" pitchFamily="49" charset="-120"/>
              </a:rPr>
              <a:t>--</a:t>
            </a:r>
          </a:p>
          <a:p>
            <a:pPr>
              <a:buFont typeface="Monotype Sorts" pitchFamily="2" charset="2"/>
              <a:buChar char=" "/>
            </a:pPr>
            <a:r>
              <a:rPr lang="en-US" altLang="zh-TW" sz="4800" b="1" dirty="0" smtClean="0">
                <a:solidFill>
                  <a:schemeClr val="tx2"/>
                </a:solidFill>
                <a:latin typeface="華康中明體" pitchFamily="49" charset="-120"/>
                <a:ea typeface="華康中明體" pitchFamily="49" charset="-120"/>
              </a:rPr>
              <a:t>   </a:t>
            </a:r>
            <a:r>
              <a:rPr lang="zh-TW" altLang="en-US" sz="4800" b="1" dirty="0" smtClean="0">
                <a:solidFill>
                  <a:schemeClr val="tx2"/>
                </a:solidFill>
                <a:latin typeface="華康中明體" pitchFamily="49" charset="-120"/>
                <a:ea typeface="華康中明體" pitchFamily="49" charset="-120"/>
              </a:rPr>
              <a:t>順從真主的個體</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dissolve">
                                      <p:cBhvr>
                                        <p:cTn id="7" dur="500"/>
                                        <p:tgtEl>
                                          <p:spTgt spid="120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dissolve">
                                      <p:cBhvr>
                                        <p:cTn id="12" dur="500"/>
                                        <p:tgtEl>
                                          <p:spTgt spid="1208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0835">
                                            <p:txEl>
                                              <p:pRg st="3" end="3"/>
                                            </p:txEl>
                                          </p:spTgt>
                                        </p:tgtEl>
                                        <p:attrNameLst>
                                          <p:attrName>style.visibility</p:attrName>
                                        </p:attrNameLst>
                                      </p:cBhvr>
                                      <p:to>
                                        <p:strVal val="visible"/>
                                      </p:to>
                                    </p:set>
                                    <p:animEffect transition="in" filter="dissolve">
                                      <p:cBhvr>
                                        <p:cTn id="17" dur="500"/>
                                        <p:tgtEl>
                                          <p:spTgt spid="1208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0835">
                                            <p:txEl>
                                              <p:pRg st="4" end="4"/>
                                            </p:txEl>
                                          </p:spTgt>
                                        </p:tgtEl>
                                        <p:attrNameLst>
                                          <p:attrName>style.visibility</p:attrName>
                                        </p:attrNameLst>
                                      </p:cBhvr>
                                      <p:to>
                                        <p:strVal val="visible"/>
                                      </p:to>
                                    </p:set>
                                    <p:animEffect transition="in" filter="dissolve">
                                      <p:cBhvr>
                                        <p:cTn id="22" dur="500"/>
                                        <p:tgtEl>
                                          <p:spTgt spid="1208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3568" y="304800"/>
            <a:ext cx="7850832" cy="1600200"/>
          </a:xfrm>
        </p:spPr>
        <p:txBody>
          <a:bodyPr/>
          <a:lstStyle/>
          <a:p>
            <a:pPr algn="l">
              <a:defRPr/>
            </a:pPr>
            <a:r>
              <a:rPr lang="zh-TW" altLang="en-US" sz="5400" b="1" dirty="0" smtClean="0">
                <a:solidFill>
                  <a:srgbClr val="993300"/>
                </a:solidFill>
                <a:effectLst>
                  <a:outerShdw blurRad="38100" dist="38100" dir="2700000" algn="tl">
                    <a:srgbClr val="000000"/>
                  </a:outerShdw>
                </a:effectLst>
                <a:latin typeface="標楷體" panose="03000509000000000000" pitchFamily="65" charset="-120"/>
                <a:ea typeface="標楷體" panose="03000509000000000000" pitchFamily="65" charset="-120"/>
              </a:rPr>
              <a:t>人的兩個範疇 </a:t>
            </a:r>
            <a:r>
              <a:rPr lang="en-US" altLang="zh-TW" sz="5400" b="1" dirty="0" smtClean="0">
                <a:solidFill>
                  <a:srgbClr val="993300"/>
                </a:solidFill>
                <a:effectLst>
                  <a:outerShdw blurRad="38100" dist="38100" dir="2700000" algn="tl">
                    <a:srgbClr val="000000"/>
                  </a:outerShdw>
                </a:effectLst>
                <a:latin typeface="華康中明體" pitchFamily="49" charset="-120"/>
                <a:ea typeface="華康中明體" pitchFamily="49" charset="-120"/>
              </a:rPr>
              <a:t>:</a:t>
            </a:r>
          </a:p>
        </p:txBody>
      </p:sp>
      <p:sp>
        <p:nvSpPr>
          <p:cNvPr id="122883" name="Rectangle 3"/>
          <p:cNvSpPr>
            <a:spLocks noGrp="1" noChangeArrowheads="1"/>
          </p:cNvSpPr>
          <p:nvPr>
            <p:ph type="body" idx="1"/>
          </p:nvPr>
        </p:nvSpPr>
        <p:spPr>
          <a:xfrm>
            <a:off x="899592" y="1844824"/>
            <a:ext cx="8096200" cy="2016224"/>
          </a:xfrm>
          <a:noFill/>
        </p:spPr>
        <p:txBody>
          <a:bodyPr/>
          <a:lstStyle/>
          <a:p>
            <a:pPr>
              <a:spcBef>
                <a:spcPts val="1800"/>
              </a:spcBef>
              <a:spcAft>
                <a:spcPts val="1800"/>
              </a:spcAft>
              <a:buSzPct val="85000"/>
              <a:buFont typeface="Wingdings" panose="05000000000000000000" pitchFamily="2" charset="2"/>
              <a:buChar char="u"/>
            </a:pPr>
            <a:r>
              <a:rPr lang="zh-TW" altLang="en-US" sz="4000" b="1" dirty="0" smtClean="0">
                <a:solidFill>
                  <a:schemeClr val="tx2"/>
                </a:solidFill>
                <a:latin typeface="華康中明體" pitchFamily="49" charset="-120"/>
                <a:ea typeface="華康中明體" pitchFamily="49" charset="-120"/>
              </a:rPr>
              <a:t> </a:t>
            </a:r>
            <a:r>
              <a:rPr lang="zh-TW" altLang="en-US" sz="3600" b="1" dirty="0" smtClean="0">
                <a:solidFill>
                  <a:schemeClr val="tx2"/>
                </a:solidFill>
                <a:latin typeface="華康中明體" pitchFamily="49" charset="-120"/>
                <a:ea typeface="華康中明體" pitchFamily="49" charset="-120"/>
              </a:rPr>
              <a:t>生理機能，完全順從上主的法則</a:t>
            </a:r>
            <a:endParaRPr lang="en-US" altLang="zh-TW" sz="3600" b="1" dirty="0" smtClean="0">
              <a:solidFill>
                <a:schemeClr val="tx2"/>
              </a:solidFill>
              <a:latin typeface="華康中明體" pitchFamily="49" charset="-120"/>
              <a:ea typeface="華康中明體" pitchFamily="49" charset="-120"/>
            </a:endParaRPr>
          </a:p>
          <a:p>
            <a:pPr>
              <a:spcBef>
                <a:spcPts val="1800"/>
              </a:spcBef>
              <a:spcAft>
                <a:spcPts val="1800"/>
              </a:spcAft>
              <a:buFont typeface="Wingdings" panose="05000000000000000000" pitchFamily="2" charset="2"/>
              <a:buChar char="u"/>
            </a:pPr>
            <a:r>
              <a:rPr lang="zh-TW" altLang="en-US" sz="3600" b="1" dirty="0" smtClean="0">
                <a:solidFill>
                  <a:schemeClr val="tx2"/>
                </a:solidFill>
                <a:latin typeface="華康中明體" pitchFamily="49" charset="-120"/>
                <a:ea typeface="華康中明體" pitchFamily="49" charset="-120"/>
              </a:rPr>
              <a:t> 思想言行，自由選擇   </a:t>
            </a:r>
          </a:p>
        </p:txBody>
      </p:sp>
      <p:sp>
        <p:nvSpPr>
          <p:cNvPr id="2" name="文字方塊 1"/>
          <p:cNvSpPr txBox="1"/>
          <p:nvPr/>
        </p:nvSpPr>
        <p:spPr>
          <a:xfrm>
            <a:off x="427088" y="4221088"/>
            <a:ext cx="8676456" cy="1977336"/>
          </a:xfrm>
          <a:prstGeom prst="rect">
            <a:avLst/>
          </a:prstGeom>
          <a:noFill/>
        </p:spPr>
        <p:txBody>
          <a:bodyPr wrap="square" rtlCol="0">
            <a:spAutoFit/>
          </a:bodyPr>
          <a:lstStyle/>
          <a:p>
            <a:pPr>
              <a:lnSpc>
                <a:spcPct val="110000"/>
              </a:lnSpc>
            </a:pPr>
            <a:r>
              <a:rPr lang="zh-TW" altLang="en-US" sz="3800" dirty="0">
                <a:solidFill>
                  <a:srgbClr val="000000"/>
                </a:solidFill>
              </a:rPr>
              <a:t>人若能選擇在思想行為上順從真主；換言之，他的肉體及思想行為，均依循來自創造主的法則，自然和平安寧</a:t>
            </a:r>
            <a:r>
              <a:rPr lang="zh-TW" altLang="en-US" sz="3800" dirty="0" smtClean="0">
                <a:solidFill>
                  <a:srgbClr val="000000"/>
                </a:solidFill>
              </a:rPr>
              <a:t>。</a:t>
            </a:r>
            <a:endParaRPr lang="zh-HK" altLang="en-US" sz="3800" dirty="0">
              <a:solidFill>
                <a:srgbClr val="000000"/>
              </a:solidFill>
            </a:endParaRPr>
          </a:p>
        </p:txBody>
      </p:sp>
    </p:spTree>
    <p:extLst>
      <p:ext uri="{BB962C8B-B14F-4D97-AF65-F5344CB8AC3E}">
        <p14:creationId xmlns:p14="http://schemas.microsoft.com/office/powerpoint/2010/main" val="3369439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dissolve">
                                      <p:cBhvr>
                                        <p:cTn id="7" dur="5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dissolve">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dissolv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zh-TW" altLang="en-US" sz="4800" b="1" dirty="0" smtClean="0">
                <a:latin typeface="標楷體" pitchFamily="65" charset="-120"/>
                <a:ea typeface="SimHei" pitchFamily="49" charset="-122"/>
              </a:rPr>
              <a:t>亞伯拉罕</a:t>
            </a:r>
            <a:r>
              <a:rPr lang="zh-TW" altLang="en-US" sz="4800" b="1" dirty="0" smtClean="0">
                <a:ea typeface="SimHei" pitchFamily="49" charset="-122"/>
              </a:rPr>
              <a:t>順從主</a:t>
            </a:r>
          </a:p>
        </p:txBody>
      </p:sp>
      <p:sp>
        <p:nvSpPr>
          <p:cNvPr id="192515" name="Rectangle 3"/>
          <p:cNvSpPr>
            <a:spLocks noGrp="1" noChangeArrowheads="1"/>
          </p:cNvSpPr>
          <p:nvPr>
            <p:ph type="body" idx="1"/>
          </p:nvPr>
        </p:nvSpPr>
        <p:spPr>
          <a:xfrm>
            <a:off x="685800" y="2286000"/>
            <a:ext cx="7772400" cy="3810000"/>
          </a:xfrm>
        </p:spPr>
        <p:txBody>
          <a:bodyPr/>
          <a:lstStyle/>
          <a:p>
            <a:pPr marL="387350" indent="0" defTabSz="914400">
              <a:lnSpc>
                <a:spcPct val="120000"/>
              </a:lnSpc>
              <a:buFontTx/>
              <a:buNone/>
            </a:pPr>
            <a:r>
              <a:rPr lang="zh-TW" altLang="en-US" sz="4800" dirty="0" smtClean="0">
                <a:latin typeface="標楷體" pitchFamily="65" charset="-120"/>
                <a:ea typeface="標楷體" pitchFamily="65" charset="-120"/>
              </a:rPr>
              <a:t>都因亞伯拉罕聽從我的話，遵守我的吩咐和我的命令、律例、法度。</a:t>
            </a:r>
            <a:r>
              <a:rPr lang="zh-TW" altLang="en-US" sz="4800" dirty="0" smtClean="0"/>
              <a:t/>
            </a:r>
            <a:br>
              <a:rPr lang="zh-TW" altLang="en-US" sz="4800" dirty="0" smtClean="0"/>
            </a:br>
            <a:r>
              <a:rPr lang="zh-TW" altLang="en-US" sz="4000" dirty="0" smtClean="0"/>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創世紀</a:t>
            </a:r>
            <a:r>
              <a:rPr lang="en-US" altLang="zh-TW" dirty="0" smtClean="0">
                <a:latin typeface="標楷體" pitchFamily="65" charset="-120"/>
                <a:ea typeface="標楷體" pitchFamily="65" charset="-120"/>
              </a:rPr>
              <a:t>26</a:t>
            </a:r>
            <a:r>
              <a:rPr lang="zh-TW" altLang="en-US" dirty="0" smtClean="0">
                <a:latin typeface="標楷體" pitchFamily="65" charset="-120"/>
                <a:ea typeface="標楷體" pitchFamily="65" charset="-120"/>
              </a:rPr>
              <a:t>章</a:t>
            </a:r>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節</a:t>
            </a:r>
            <a:r>
              <a:rPr lang="en-US" altLang="zh-TW" dirty="0" smtClean="0">
                <a:latin typeface="標楷體" pitchFamily="65" charset="-120"/>
                <a:ea typeface="標楷體" pitchFamily="65" charset="-120"/>
              </a:rPr>
              <a:t>)</a:t>
            </a:r>
          </a:p>
          <a:p>
            <a:pPr marL="387350" indent="0" defTabSz="914400">
              <a:buFontTx/>
              <a:buNone/>
            </a:pPr>
            <a:endParaRPr lang="en-US" altLang="zh-TW" dirty="0" smtClean="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2514"/>
                                        </p:tgtEl>
                                        <p:attrNameLst>
                                          <p:attrName>style.visibility</p:attrName>
                                        </p:attrNameLst>
                                      </p:cBhvr>
                                      <p:to>
                                        <p:strVal val="visible"/>
                                      </p:to>
                                    </p:set>
                                    <p:animEffect transition="in" filter="dissolve">
                                      <p:cBhvr>
                                        <p:cTn id="12" dur="500"/>
                                        <p:tgtEl>
                                          <p:spTgt spid="192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P spid="19251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066800" y="381000"/>
            <a:ext cx="4572000" cy="1162050"/>
          </a:xfrm>
        </p:spPr>
        <p:txBody>
          <a:bodyPr/>
          <a:lstStyle/>
          <a:p>
            <a:r>
              <a:rPr lang="zh-TW" altLang="en-US" sz="4800" b="1" dirty="0" smtClean="0">
                <a:solidFill>
                  <a:srgbClr val="993300"/>
                </a:solidFill>
                <a:ea typeface="SimHei" pitchFamily="49" charset="-122"/>
              </a:rPr>
              <a:t>耶穌順從主</a:t>
            </a:r>
          </a:p>
        </p:txBody>
      </p:sp>
      <p:sp>
        <p:nvSpPr>
          <p:cNvPr id="194563" name="Rectangle 3"/>
          <p:cNvSpPr>
            <a:spLocks noGrp="1" noChangeArrowheads="1"/>
          </p:cNvSpPr>
          <p:nvPr>
            <p:ph type="body" idx="1"/>
          </p:nvPr>
        </p:nvSpPr>
        <p:spPr>
          <a:xfrm>
            <a:off x="609600" y="1600200"/>
            <a:ext cx="7924800" cy="1828800"/>
          </a:xfrm>
        </p:spPr>
        <p:txBody>
          <a:bodyPr/>
          <a:lstStyle/>
          <a:p>
            <a:pPr marL="193675" indent="0" defTabSz="914400">
              <a:lnSpc>
                <a:spcPct val="120000"/>
              </a:lnSpc>
              <a:buFontTx/>
              <a:buNone/>
              <a:defRPr/>
            </a:pPr>
            <a:r>
              <a:rPr lang="zh-TW" altLang="en-US" sz="3600" dirty="0" smtClean="0">
                <a:latin typeface="標楷體" pitchFamily="65" charset="-120"/>
                <a:ea typeface="標楷體" pitchFamily="65" charset="-120"/>
              </a:rPr>
              <a:t>他就稍往前走，俯伏在地，禱告說：我父阿，倘若可行，求你叫</a:t>
            </a:r>
            <a:r>
              <a:rPr lang="zh-TW" altLang="en-US" sz="3600" dirty="0" smtClean="0">
                <a:effectLst>
                  <a:outerShdw blurRad="38100" dist="38100" dir="2700000" algn="tl">
                    <a:srgbClr val="FFFFFF"/>
                  </a:outerShdw>
                </a:effectLst>
                <a:ea typeface="標楷體" pitchFamily="65" charset="-120"/>
              </a:rPr>
              <a:t>這杯離開</a:t>
            </a:r>
          </a:p>
        </p:txBody>
      </p:sp>
      <p:sp>
        <p:nvSpPr>
          <p:cNvPr id="194564" name="Rectangle 4"/>
          <p:cNvSpPr>
            <a:spLocks noChangeArrowheads="1"/>
          </p:cNvSpPr>
          <p:nvPr/>
        </p:nvSpPr>
        <p:spPr bwMode="auto">
          <a:xfrm>
            <a:off x="4114800" y="381000"/>
            <a:ext cx="441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r>
              <a:rPr lang="en-US" altLang="zh-TW" sz="4800" b="1" dirty="0">
                <a:solidFill>
                  <a:srgbClr val="993300"/>
                </a:solidFill>
                <a:latin typeface="Arial" pitchFamily="34" charset="0"/>
                <a:ea typeface="SimHei" pitchFamily="49" charset="-122"/>
                <a:sym typeface="Wingdings" pitchFamily="2" charset="2"/>
              </a:rPr>
              <a:t>  </a:t>
            </a:r>
            <a:r>
              <a:rPr lang="zh-TW" altLang="en-US" sz="4800" b="1" dirty="0">
                <a:solidFill>
                  <a:srgbClr val="993300"/>
                </a:solidFill>
                <a:latin typeface="Arial" pitchFamily="34" charset="0"/>
                <a:ea typeface="SimHei" pitchFamily="49" charset="-122"/>
                <a:sym typeface="Wingdings" pitchFamily="2" charset="2"/>
              </a:rPr>
              <a:t>穆斯林</a:t>
            </a:r>
            <a:endParaRPr lang="zh-TW" altLang="en-US" sz="4800" b="1" dirty="0">
              <a:solidFill>
                <a:srgbClr val="993300"/>
              </a:solidFill>
              <a:latin typeface="Arial" pitchFamily="34" charset="0"/>
              <a:ea typeface="SimHei" pitchFamily="49" charset="-122"/>
            </a:endParaRPr>
          </a:p>
        </p:txBody>
      </p:sp>
      <p:sp>
        <p:nvSpPr>
          <p:cNvPr id="50181" name="Text Box 5"/>
          <p:cNvSpPr txBox="1">
            <a:spLocks noChangeArrowheads="1"/>
          </p:cNvSpPr>
          <p:nvPr/>
        </p:nvSpPr>
        <p:spPr bwMode="auto">
          <a:xfrm>
            <a:off x="1295400" y="3429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endParaRPr lang="en-US" altLang="zh-HK">
              <a:solidFill>
                <a:srgbClr val="FAFD00"/>
              </a:solidFill>
              <a:latin typeface="Arial" pitchFamily="34" charset="0"/>
              <a:ea typeface="新細明體" pitchFamily="18" charset="-120"/>
            </a:endParaRPr>
          </a:p>
        </p:txBody>
      </p:sp>
      <p:sp>
        <p:nvSpPr>
          <p:cNvPr id="194566" name="Text Box 6"/>
          <p:cNvSpPr txBox="1">
            <a:spLocks noChangeArrowheads="1"/>
          </p:cNvSpPr>
          <p:nvPr/>
        </p:nvSpPr>
        <p:spPr bwMode="auto">
          <a:xfrm>
            <a:off x="762000" y="2895600"/>
            <a:ext cx="4191000" cy="2749550"/>
          </a:xfrm>
          <a:prstGeom prst="rect">
            <a:avLst/>
          </a:prstGeom>
          <a:noFill/>
          <a:ln w="12700">
            <a:noFill/>
            <a:miter lim="800000"/>
            <a:headEnd/>
            <a:tailEnd/>
          </a:ln>
          <a:effectLst/>
        </p:spPr>
        <p:txBody>
          <a:bodyPr>
            <a:spAutoFit/>
          </a:bodyPr>
          <a:lstStyle/>
          <a:p>
            <a:pPr>
              <a:lnSpc>
                <a:spcPct val="120000"/>
              </a:lnSpc>
              <a:spcBef>
                <a:spcPct val="20000"/>
              </a:spcBef>
              <a:buClr>
                <a:schemeClr val="tx2"/>
              </a:buClr>
              <a:buSzPct val="100000"/>
              <a:defRPr/>
            </a:pPr>
            <a:r>
              <a:rPr lang="zh-TW" altLang="en-US" sz="3600">
                <a:effectLst>
                  <a:outerShdw blurRad="38100" dist="38100" dir="2700000" algn="tl">
                    <a:srgbClr val="FFFFFF"/>
                  </a:outerShdw>
                </a:effectLst>
                <a:latin typeface="標楷體" pitchFamily="65" charset="-120"/>
                <a:ea typeface="標楷體" pitchFamily="65" charset="-120"/>
              </a:rPr>
              <a:t>我。然而，不要照我的意思，只要照你的意思。</a:t>
            </a:r>
          </a:p>
          <a:p>
            <a:pPr>
              <a:lnSpc>
                <a:spcPct val="120000"/>
              </a:lnSpc>
              <a:spcBef>
                <a:spcPct val="20000"/>
              </a:spcBef>
              <a:buClr>
                <a:schemeClr val="tx2"/>
              </a:buClr>
              <a:buSzPct val="100000"/>
              <a:defRPr/>
            </a:pPr>
            <a:r>
              <a:rPr lang="zh-TW" altLang="en-US" sz="2800">
                <a:effectLst>
                  <a:outerShdw blurRad="38100" dist="38100" dir="2700000" algn="tl">
                    <a:srgbClr val="FFFFFF"/>
                  </a:outerShdw>
                </a:effectLst>
                <a:latin typeface="標楷體" pitchFamily="65" charset="-120"/>
                <a:ea typeface="標楷體" pitchFamily="65" charset="-120"/>
              </a:rPr>
              <a:t>      </a:t>
            </a:r>
            <a:r>
              <a:rPr lang="en-US" altLang="zh-TW" sz="2800">
                <a:effectLst>
                  <a:outerShdw blurRad="38100" dist="38100" dir="2700000" algn="tl">
                    <a:srgbClr val="FFFFFF"/>
                  </a:outerShdw>
                </a:effectLst>
                <a:latin typeface="標楷體" pitchFamily="65" charset="-120"/>
                <a:ea typeface="標楷體" pitchFamily="65" charset="-120"/>
              </a:rPr>
              <a:t>(</a:t>
            </a:r>
            <a:r>
              <a:rPr lang="zh-TW" altLang="en-US" sz="2800">
                <a:effectLst>
                  <a:outerShdw blurRad="38100" dist="38100" dir="2700000" algn="tl">
                    <a:srgbClr val="FFFFFF"/>
                  </a:outerShdw>
                </a:effectLst>
                <a:latin typeface="標楷體" pitchFamily="65" charset="-120"/>
                <a:ea typeface="標楷體" pitchFamily="65" charset="-120"/>
              </a:rPr>
              <a:t>馬太 </a:t>
            </a:r>
            <a:r>
              <a:rPr lang="en-US" altLang="zh-TW" sz="2800">
                <a:effectLst>
                  <a:outerShdw blurRad="38100" dist="38100" dir="2700000" algn="tl">
                    <a:srgbClr val="FFFFFF"/>
                  </a:outerShdw>
                </a:effectLst>
                <a:latin typeface="標楷體" pitchFamily="65" charset="-120"/>
                <a:ea typeface="標楷體" pitchFamily="65" charset="-120"/>
              </a:rPr>
              <a:t>26</a:t>
            </a:r>
            <a:r>
              <a:rPr lang="zh-TW" altLang="en-US" sz="2800">
                <a:effectLst>
                  <a:outerShdw blurRad="38100" dist="38100" dir="2700000" algn="tl">
                    <a:srgbClr val="FFFFFF"/>
                  </a:outerShdw>
                </a:effectLst>
                <a:latin typeface="標楷體" pitchFamily="65" charset="-120"/>
                <a:ea typeface="標楷體" pitchFamily="65" charset="-120"/>
              </a:rPr>
              <a:t>章</a:t>
            </a:r>
            <a:r>
              <a:rPr lang="en-US" altLang="zh-TW" sz="2800">
                <a:effectLst>
                  <a:outerShdw blurRad="38100" dist="38100" dir="2700000" algn="tl">
                    <a:srgbClr val="FFFFFF"/>
                  </a:outerShdw>
                </a:effectLst>
                <a:latin typeface="標楷體" pitchFamily="65" charset="-120"/>
                <a:ea typeface="標楷體" pitchFamily="65" charset="-120"/>
              </a:rPr>
              <a:t>39</a:t>
            </a:r>
            <a:r>
              <a:rPr lang="zh-TW" altLang="en-US" sz="2800">
                <a:effectLst>
                  <a:outerShdw blurRad="38100" dist="38100" dir="2700000" algn="tl">
                    <a:srgbClr val="FFFFFF"/>
                  </a:outerShdw>
                </a:effectLst>
                <a:latin typeface="標楷體" pitchFamily="65" charset="-120"/>
                <a:ea typeface="標楷體" pitchFamily="65" charset="-120"/>
              </a:rPr>
              <a:t>節</a:t>
            </a:r>
            <a:r>
              <a:rPr lang="en-US" altLang="zh-TW" sz="2800">
                <a:effectLst>
                  <a:outerShdw blurRad="38100" dist="38100" dir="2700000" algn="tl">
                    <a:srgbClr val="FFFFFF"/>
                  </a:outerShdw>
                </a:effectLst>
                <a:latin typeface="標楷體" pitchFamily="65" charset="-120"/>
                <a:ea typeface="標楷體" pitchFamily="65" charset="-120"/>
              </a:rPr>
              <a:t>)</a:t>
            </a:r>
            <a:r>
              <a:rPr lang="en-US" altLang="zh-TW" sz="3200">
                <a:effectLst>
                  <a:outerShdw blurRad="38100" dist="38100" dir="2700000" algn="tl">
                    <a:srgbClr val="FFFFFF"/>
                  </a:outerShdw>
                </a:effectLst>
                <a:latin typeface="Arial" pitchFamily="34" charset="0"/>
                <a:ea typeface="新細明體" pitchFamily="18" charset="-120"/>
              </a:rPr>
              <a:t>                                 </a:t>
            </a:r>
          </a:p>
        </p:txBody>
      </p:sp>
      <p:pic>
        <p:nvPicPr>
          <p:cNvPr id="50183" name="Picture 7" descr="pray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3276600"/>
            <a:ext cx="42545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62"/>
                                        </p:tgtEl>
                                        <p:attrNameLst>
                                          <p:attrName>style.visibility</p:attrName>
                                        </p:attrNameLst>
                                      </p:cBhvr>
                                      <p:to>
                                        <p:strVal val="visible"/>
                                      </p:to>
                                    </p:set>
                                    <p:anim calcmode="lin" valueType="num">
                                      <p:cBhvr additive="base">
                                        <p:cTn id="7" dur="500" fill="hold"/>
                                        <p:tgtEl>
                                          <p:spTgt spid="194562"/>
                                        </p:tgtEl>
                                        <p:attrNameLst>
                                          <p:attrName>ppt_x</p:attrName>
                                        </p:attrNameLst>
                                      </p:cBhvr>
                                      <p:tavLst>
                                        <p:tav tm="0">
                                          <p:val>
                                            <p:strVal val="0-#ppt_w/2"/>
                                          </p:val>
                                        </p:tav>
                                        <p:tav tm="100000">
                                          <p:val>
                                            <p:strVal val="#ppt_x"/>
                                          </p:val>
                                        </p:tav>
                                      </p:tavLst>
                                    </p:anim>
                                    <p:anim calcmode="lin" valueType="num">
                                      <p:cBhvr additive="base">
                                        <p:cTn id="8" dur="500" fill="hold"/>
                                        <p:tgtEl>
                                          <p:spTgt spid="1945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194564"/>
                                        </p:tgtEl>
                                        <p:attrNameLst>
                                          <p:attrName>style.visibility</p:attrName>
                                        </p:attrNameLst>
                                      </p:cBhvr>
                                      <p:to>
                                        <p:strVal val="visible"/>
                                      </p:to>
                                    </p:set>
                                    <p:anim calcmode="lin" valueType="num">
                                      <p:cBhvr additive="base">
                                        <p:cTn id="13" dur="300" fill="hold"/>
                                        <p:tgtEl>
                                          <p:spTgt spid="194564"/>
                                        </p:tgtEl>
                                        <p:attrNameLst>
                                          <p:attrName>ppt_x</p:attrName>
                                        </p:attrNameLst>
                                      </p:cBhvr>
                                      <p:tavLst>
                                        <p:tav tm="0">
                                          <p:val>
                                            <p:strVal val="0-#ppt_w/2"/>
                                          </p:val>
                                        </p:tav>
                                        <p:tav tm="100000">
                                          <p:val>
                                            <p:strVal val="#ppt_x"/>
                                          </p:val>
                                        </p:tav>
                                      </p:tavLst>
                                    </p:anim>
                                    <p:anim calcmode="lin" valueType="num">
                                      <p:cBhvr additive="base">
                                        <p:cTn id="14" dur="300" fill="hold"/>
                                        <p:tgtEl>
                                          <p:spTgt spid="194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utoUpdateAnimBg="0"/>
      <p:bldP spid="19456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zh-TW" altLang="en-US" sz="4800" b="1" dirty="0" smtClean="0">
                <a:solidFill>
                  <a:srgbClr val="993300"/>
                </a:solidFill>
                <a:ea typeface="SimHei" pitchFamily="49" charset="-122"/>
              </a:rPr>
              <a:t>耶穌順從主</a:t>
            </a:r>
          </a:p>
        </p:txBody>
      </p:sp>
      <p:sp>
        <p:nvSpPr>
          <p:cNvPr id="196611" name="Rectangle 3"/>
          <p:cNvSpPr>
            <a:spLocks noGrp="1" noChangeArrowheads="1"/>
          </p:cNvSpPr>
          <p:nvPr>
            <p:ph type="body" idx="1"/>
          </p:nvPr>
        </p:nvSpPr>
        <p:spPr/>
        <p:txBody>
          <a:bodyPr/>
          <a:lstStyle/>
          <a:p>
            <a:pPr marL="669925" indent="0" defTabSz="914400">
              <a:lnSpc>
                <a:spcPct val="120000"/>
              </a:lnSpc>
              <a:buFontTx/>
              <a:buNone/>
            </a:pPr>
            <a:r>
              <a:rPr lang="zh-TW" altLang="en-US" sz="5400" dirty="0" smtClean="0">
                <a:latin typeface="標楷體" pitchFamily="65" charset="-120"/>
                <a:ea typeface="標楷體" pitchFamily="65" charset="-120"/>
              </a:rPr>
              <a:t>耶穌說：我的教訓不是我自己的，乃是那差我來者的。</a:t>
            </a:r>
            <a:r>
              <a:rPr lang="zh-TW" altLang="en-US" sz="4000" dirty="0" smtClean="0">
                <a:latin typeface="標楷體" pitchFamily="65" charset="-120"/>
                <a:ea typeface="標楷體" pitchFamily="65" charset="-120"/>
              </a:rPr>
              <a:t/>
            </a:r>
            <a:br>
              <a:rPr lang="zh-TW" altLang="en-US" sz="4000" dirty="0" smtClean="0">
                <a:latin typeface="標楷體" pitchFamily="65" charset="-120"/>
                <a:ea typeface="標楷體" pitchFamily="65" charset="-120"/>
              </a:rPr>
            </a:br>
            <a:r>
              <a:rPr lang="zh-TW" altLang="en-US" dirty="0" smtClean="0"/>
              <a:t>                      </a:t>
            </a:r>
            <a:r>
              <a:rPr lang="zh-TW" altLang="en-US" dirty="0" smtClean="0">
                <a:latin typeface="標楷體" pitchFamily="65" charset="-120"/>
                <a:ea typeface="標楷體" pitchFamily="65" charset="-120"/>
              </a:rPr>
              <a:t> </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約翰 </a:t>
            </a:r>
            <a:r>
              <a:rPr lang="en-US" altLang="zh-TW" sz="3600" dirty="0" smtClean="0">
                <a:latin typeface="標楷體" pitchFamily="65" charset="-120"/>
                <a:ea typeface="標楷體" pitchFamily="65" charset="-120"/>
              </a:rPr>
              <a:t>26</a:t>
            </a:r>
            <a:r>
              <a:rPr lang="zh-TW" altLang="en-US" sz="3600" dirty="0" smtClean="0">
                <a:latin typeface="標楷體" pitchFamily="65" charset="-120"/>
                <a:ea typeface="標楷體" pitchFamily="65" charset="-120"/>
              </a:rPr>
              <a:t>章</a:t>
            </a:r>
            <a:r>
              <a:rPr lang="en-US" altLang="zh-TW" sz="3600" dirty="0" smtClean="0">
                <a:latin typeface="標楷體" pitchFamily="65" charset="-120"/>
                <a:ea typeface="標楷體" pitchFamily="65" charset="-120"/>
              </a:rPr>
              <a:t>39</a:t>
            </a:r>
            <a:r>
              <a:rPr lang="zh-TW" altLang="en-US" sz="3600" dirty="0" smtClean="0">
                <a:latin typeface="標楷體" pitchFamily="65" charset="-120"/>
                <a:ea typeface="標楷體" pitchFamily="65" charset="-120"/>
              </a:rPr>
              <a:t>節</a:t>
            </a:r>
            <a:r>
              <a:rPr lang="en-US" altLang="zh-TW" sz="3600" dirty="0" smtClean="0">
                <a:latin typeface="標楷體" pitchFamily="65" charset="-120"/>
                <a:ea typeface="標楷體" pitchFamily="65" charset="-12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6610"/>
                                        </p:tgtEl>
                                        <p:attrNameLst>
                                          <p:attrName>style.visibility</p:attrName>
                                        </p:attrNameLst>
                                      </p:cBhvr>
                                      <p:to>
                                        <p:strVal val="visible"/>
                                      </p:to>
                                    </p:set>
                                    <p:animEffect transition="in" filter="dissolve">
                                      <p:cBhvr>
                                        <p:cTn id="12" dur="500"/>
                                        <p:tgtEl>
                                          <p:spTgt spid="196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5800" y="609600"/>
            <a:ext cx="4724400" cy="1143000"/>
          </a:xfrm>
        </p:spPr>
        <p:txBody>
          <a:bodyPr/>
          <a:lstStyle/>
          <a:p>
            <a:r>
              <a:rPr lang="zh-TW" altLang="en-US" sz="4800" b="1" dirty="0" smtClean="0">
                <a:solidFill>
                  <a:srgbClr val="993300"/>
                </a:solidFill>
                <a:ea typeface="SimHei" pitchFamily="49" charset="-122"/>
              </a:rPr>
              <a:t>順從上主</a:t>
            </a:r>
          </a:p>
        </p:txBody>
      </p:sp>
      <p:sp>
        <p:nvSpPr>
          <p:cNvPr id="198659" name="Rectangle 3"/>
          <p:cNvSpPr>
            <a:spLocks noGrp="1" noChangeArrowheads="1"/>
          </p:cNvSpPr>
          <p:nvPr>
            <p:ph type="body" idx="1"/>
          </p:nvPr>
        </p:nvSpPr>
        <p:spPr/>
        <p:txBody>
          <a:bodyPr/>
          <a:lstStyle/>
          <a:p>
            <a:pPr marL="193675" indent="0" defTabSz="914400">
              <a:lnSpc>
                <a:spcPct val="120000"/>
              </a:lnSpc>
              <a:buFontTx/>
              <a:buNone/>
            </a:pPr>
            <a:r>
              <a:rPr lang="zh-TW" altLang="en-US" sz="4800" dirty="0" smtClean="0">
                <a:latin typeface="標楷體" pitchFamily="65" charset="-120"/>
                <a:ea typeface="標楷體" pitchFamily="65" charset="-120"/>
              </a:rPr>
              <a:t>凡稱呼我主阿，主阿的人不能都進天國；惟獨</a:t>
            </a:r>
            <a:r>
              <a:rPr lang="zh-TW" altLang="en-US" sz="4800" dirty="0" smtClean="0">
                <a:solidFill>
                  <a:srgbClr val="FF0000"/>
                </a:solidFill>
                <a:latin typeface="標楷體" pitchFamily="65" charset="-120"/>
                <a:ea typeface="標楷體" pitchFamily="65" charset="-120"/>
              </a:rPr>
              <a:t>遵行我天父旨意</a:t>
            </a:r>
            <a:r>
              <a:rPr lang="zh-TW" altLang="en-US" sz="4800" dirty="0" smtClean="0">
                <a:latin typeface="標楷體" pitchFamily="65" charset="-120"/>
                <a:ea typeface="標楷體" pitchFamily="65" charset="-120"/>
              </a:rPr>
              <a:t>的人纔能進去。</a:t>
            </a:r>
            <a:br>
              <a:rPr lang="zh-TW" altLang="en-US" sz="4800" dirty="0" smtClean="0">
                <a:latin typeface="標楷體" pitchFamily="65" charset="-120"/>
                <a:ea typeface="標楷體" pitchFamily="65" charset="-120"/>
              </a:rPr>
            </a:br>
            <a:r>
              <a:rPr lang="zh-TW" altLang="en-US" dirty="0" smtClean="0"/>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馬太 </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章</a:t>
            </a:r>
            <a:r>
              <a:rPr lang="en-US" altLang="zh-TW" dirty="0" smtClean="0">
                <a:latin typeface="標楷體" pitchFamily="65" charset="-120"/>
                <a:ea typeface="標楷體" pitchFamily="65" charset="-120"/>
              </a:rPr>
              <a:t>21</a:t>
            </a:r>
            <a:r>
              <a:rPr lang="zh-TW" altLang="en-US" dirty="0" smtClean="0">
                <a:latin typeface="標楷體" pitchFamily="65" charset="-120"/>
                <a:ea typeface="標楷體" pitchFamily="65" charset="-120"/>
              </a:rPr>
              <a:t>節</a:t>
            </a:r>
            <a:r>
              <a:rPr lang="en-US" altLang="zh-TW" dirty="0" smtClean="0">
                <a:latin typeface="標楷體" pitchFamily="65" charset="-120"/>
                <a:ea typeface="標楷體" pitchFamily="65" charset="-120"/>
              </a:rPr>
              <a:t>)</a:t>
            </a:r>
          </a:p>
        </p:txBody>
      </p:sp>
      <p:sp>
        <p:nvSpPr>
          <p:cNvPr id="198661" name="Rectangle 5"/>
          <p:cNvSpPr>
            <a:spLocks noChangeArrowheads="1"/>
          </p:cNvSpPr>
          <p:nvPr/>
        </p:nvSpPr>
        <p:spPr bwMode="auto">
          <a:xfrm>
            <a:off x="3962400" y="609600"/>
            <a:ext cx="457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r>
              <a:rPr lang="en-US" altLang="zh-TW" sz="4800" b="1" dirty="0">
                <a:solidFill>
                  <a:srgbClr val="993300"/>
                </a:solidFill>
                <a:latin typeface="Arial" pitchFamily="34" charset="0"/>
                <a:ea typeface="SimHei" pitchFamily="49" charset="-122"/>
                <a:sym typeface="Wingdings" pitchFamily="2" charset="2"/>
              </a:rPr>
              <a:t>  </a:t>
            </a:r>
            <a:r>
              <a:rPr lang="zh-TW" altLang="en-US" sz="4800" b="1" dirty="0">
                <a:solidFill>
                  <a:srgbClr val="993300"/>
                </a:solidFill>
                <a:latin typeface="Arial" pitchFamily="34" charset="0"/>
                <a:ea typeface="SimHei" pitchFamily="49" charset="-122"/>
                <a:sym typeface="Wingdings" pitchFamily="2" charset="2"/>
              </a:rPr>
              <a:t>伊斯蘭</a:t>
            </a:r>
            <a:endParaRPr lang="zh-TW" altLang="en-US" sz="4800" b="1" dirty="0">
              <a:solidFill>
                <a:srgbClr val="993300"/>
              </a:solidFill>
              <a:latin typeface="Arial" pitchFamily="34" charset="0"/>
              <a:ea typeface="SimHei"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wipe(left)">
                                      <p:cBhvr>
                                        <p:cTn id="7" dur="500"/>
                                        <p:tgtEl>
                                          <p:spTgt spid="198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8658"/>
                                        </p:tgtEl>
                                        <p:attrNameLst>
                                          <p:attrName>style.visibility</p:attrName>
                                        </p:attrNameLst>
                                      </p:cBhvr>
                                      <p:to>
                                        <p:strVal val="visible"/>
                                      </p:to>
                                    </p:set>
                                    <p:animEffect transition="in" filter="strips(downRight)">
                                      <p:cBhvr>
                                        <p:cTn id="12" dur="500"/>
                                        <p:tgtEl>
                                          <p:spTgt spid="19865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98661"/>
                                        </p:tgtEl>
                                        <p:attrNameLst>
                                          <p:attrName>style.visibility</p:attrName>
                                        </p:attrNameLst>
                                      </p:cBhvr>
                                      <p:to>
                                        <p:strVal val="visible"/>
                                      </p:to>
                                    </p:set>
                                    <p:animEffect transition="in" filter="strips(downRight)">
                                      <p:cBhvr>
                                        <p:cTn id="17" dur="500"/>
                                        <p:tgtEl>
                                          <p:spTgt spid="19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59" grpId="0" build="p" autoUpdateAnimBg="0"/>
      <p:bldP spid="1986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6842760"/>
          </a:xfrm>
          <a:prstGeom prst="rect">
            <a:avLst/>
          </a:prstGeom>
        </p:spPr>
      </p:pic>
    </p:spTree>
    <p:extLst>
      <p:ext uri="{BB962C8B-B14F-4D97-AF65-F5344CB8AC3E}">
        <p14:creationId xmlns:p14="http://schemas.microsoft.com/office/powerpoint/2010/main" val="2888780987"/>
      </p:ext>
    </p:extLst>
  </p:cSld>
  <p:clrMapOvr>
    <a:masterClrMapping/>
  </p:clrMapOvr>
  <p:transition>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lid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407988" y="404813"/>
            <a:ext cx="79375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4000" b="1">
                <a:latin typeface="Arial" pitchFamily="34" charset="0"/>
                <a:ea typeface="標楷體" pitchFamily="65" charset="-120"/>
              </a:rPr>
              <a:t>相信亞伯拉罕一神的信仰</a:t>
            </a:r>
          </a:p>
        </p:txBody>
      </p:sp>
      <p:sp>
        <p:nvSpPr>
          <p:cNvPr id="53252" name="Text Box 4"/>
          <p:cNvSpPr txBox="1">
            <a:spLocks noChangeArrowheads="1"/>
          </p:cNvSpPr>
          <p:nvPr/>
        </p:nvSpPr>
        <p:spPr bwMode="auto">
          <a:xfrm>
            <a:off x="898525" y="6021388"/>
            <a:ext cx="252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3600" b="1">
                <a:latin typeface="Arial" pitchFamily="34" charset="0"/>
                <a:ea typeface="標楷體" pitchFamily="65" charset="-120"/>
              </a:rPr>
              <a:t>《</a:t>
            </a:r>
            <a:r>
              <a:rPr lang="zh-TW" altLang="en-US" sz="3600" b="1">
                <a:latin typeface="Arial" pitchFamily="34" charset="0"/>
                <a:ea typeface="標楷體" pitchFamily="65" charset="-120"/>
              </a:rPr>
              <a:t>討拉提</a:t>
            </a:r>
            <a:r>
              <a:rPr lang="en-US" altLang="zh-TW" sz="3600" b="1">
                <a:latin typeface="Arial" pitchFamily="34" charset="0"/>
                <a:ea typeface="標楷體" pitchFamily="65" charset="-120"/>
              </a:rPr>
              <a:t>》</a:t>
            </a:r>
          </a:p>
        </p:txBody>
      </p:sp>
      <p:sp>
        <p:nvSpPr>
          <p:cNvPr id="53253" name="Text Box 5"/>
          <p:cNvSpPr txBox="1">
            <a:spLocks noChangeArrowheads="1"/>
          </p:cNvSpPr>
          <p:nvPr/>
        </p:nvSpPr>
        <p:spPr bwMode="auto">
          <a:xfrm>
            <a:off x="3309938" y="6021388"/>
            <a:ext cx="252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3600" b="1">
                <a:latin typeface="Arial" pitchFamily="34" charset="0"/>
                <a:ea typeface="標楷體" pitchFamily="65" charset="-120"/>
              </a:rPr>
              <a:t>《</a:t>
            </a:r>
            <a:r>
              <a:rPr lang="zh-TW" altLang="en-US" sz="3600" b="1">
                <a:latin typeface="Arial" pitchFamily="34" charset="0"/>
                <a:ea typeface="標楷體" pitchFamily="65" charset="-120"/>
              </a:rPr>
              <a:t>福音書</a:t>
            </a:r>
            <a:r>
              <a:rPr lang="en-US" altLang="zh-TW" sz="3600" b="1">
                <a:latin typeface="Arial" pitchFamily="34" charset="0"/>
                <a:ea typeface="標楷體" pitchFamily="65" charset="-120"/>
              </a:rPr>
              <a:t>》</a:t>
            </a:r>
          </a:p>
        </p:txBody>
      </p:sp>
      <p:sp>
        <p:nvSpPr>
          <p:cNvPr id="53254" name="Text Box 6"/>
          <p:cNvSpPr txBox="1">
            <a:spLocks noChangeArrowheads="1"/>
          </p:cNvSpPr>
          <p:nvPr/>
        </p:nvSpPr>
        <p:spPr bwMode="auto">
          <a:xfrm>
            <a:off x="5829300" y="6019800"/>
            <a:ext cx="2735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3600" b="1">
                <a:latin typeface="Arial" pitchFamily="34" charset="0"/>
                <a:ea typeface="標楷體" pitchFamily="65" charset="-120"/>
              </a:rPr>
              <a:t>《</a:t>
            </a:r>
            <a:r>
              <a:rPr lang="zh-TW" altLang="en-US" sz="3600" b="1">
                <a:latin typeface="Arial" pitchFamily="34" charset="0"/>
                <a:ea typeface="標楷體" pitchFamily="65" charset="-120"/>
              </a:rPr>
              <a:t>古蘭經</a:t>
            </a:r>
            <a:r>
              <a:rPr lang="en-US" altLang="zh-TW" sz="3600" b="1">
                <a:latin typeface="Arial" pitchFamily="34" charset="0"/>
                <a:ea typeface="標楷體" pitchFamily="65" charset="-120"/>
              </a:rPr>
              <a:t>》</a:t>
            </a:r>
          </a:p>
        </p:txBody>
      </p:sp>
    </p:spTree>
  </p:cSld>
  <p:clrMapOvr>
    <a:masterClrMapping/>
  </p:clrMapOvr>
  <p:transition spd="med">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A1B3C5"/>
            </a:gs>
          </a:gsLst>
          <a:lin ang="5400000" scaled="1"/>
        </a:gradFill>
        <a:effectLst/>
      </p:bgPr>
    </p:bg>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611560" y="1628800"/>
            <a:ext cx="748883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lnSpc>
                <a:spcPct val="150000"/>
              </a:lnSpc>
              <a:buSzPct val="150000"/>
              <a:buFontTx/>
              <a:buChar char="•"/>
            </a:pPr>
            <a:r>
              <a:rPr lang="en-US" altLang="zh-TW" sz="1800" dirty="0">
                <a:latin typeface="Arial" pitchFamily="34" charset="0"/>
                <a:ea typeface="新細明體" pitchFamily="18" charset="-120"/>
              </a:rPr>
              <a:t>   </a:t>
            </a:r>
            <a:r>
              <a:rPr lang="en-US" altLang="zh-TW" sz="1800" dirty="0" smtClean="0">
                <a:latin typeface="Arial" pitchFamily="34" charset="0"/>
                <a:ea typeface="新細明體" pitchFamily="18" charset="-120"/>
              </a:rPr>
              <a:t>  </a:t>
            </a:r>
            <a:r>
              <a:rPr lang="zh-TW" altLang="en-US" sz="3200" b="1" dirty="0" smtClean="0">
                <a:latin typeface="Arial" pitchFamily="34" charset="0"/>
                <a:ea typeface="新細明體" pitchFamily="18" charset="-120"/>
              </a:rPr>
              <a:t>亞</a:t>
            </a:r>
            <a:r>
              <a:rPr lang="zh-TW" altLang="en-US" sz="3200" b="1" dirty="0">
                <a:latin typeface="Arial" pitchFamily="34" charset="0"/>
                <a:ea typeface="新細明體" pitchFamily="18" charset="-120"/>
              </a:rPr>
              <a:t>伯拉罕的信仰</a:t>
            </a:r>
          </a:p>
          <a:p>
            <a:pPr eaLnBrk="1" hangingPunct="1">
              <a:lnSpc>
                <a:spcPct val="150000"/>
              </a:lnSpc>
              <a:buFontTx/>
              <a:buChar char="•"/>
            </a:pPr>
            <a:r>
              <a:rPr lang="zh-TW" altLang="en-US" sz="3200" b="1" dirty="0" smtClean="0">
                <a:latin typeface="Arial" pitchFamily="34" charset="0"/>
                <a:ea typeface="新細明體" pitchFamily="18" charset="-120"/>
              </a:rPr>
              <a:t>   所有</a:t>
            </a:r>
            <a:r>
              <a:rPr lang="zh-TW" altLang="en-US" sz="3200" b="1" dirty="0">
                <a:latin typeface="Arial" pitchFamily="34" charset="0"/>
                <a:ea typeface="新細明體" pitchFamily="18" charset="-120"/>
              </a:rPr>
              <a:t>使者接到的啟示</a:t>
            </a:r>
          </a:p>
          <a:p>
            <a:pPr marL="444500" indent="-444500" eaLnBrk="1" hangingPunct="1">
              <a:lnSpc>
                <a:spcPct val="150000"/>
              </a:lnSpc>
              <a:buFontTx/>
              <a:buChar char="•"/>
            </a:pPr>
            <a:r>
              <a:rPr lang="zh-TW" altLang="en-US" sz="3200" b="1" dirty="0" smtClean="0">
                <a:latin typeface="Arial" pitchFamily="34" charset="0"/>
                <a:ea typeface="新細明體" pitchFamily="18" charset="-120"/>
              </a:rPr>
              <a:t>真主</a:t>
            </a:r>
            <a:r>
              <a:rPr lang="zh-TW" altLang="en-US" sz="3200" b="1" dirty="0">
                <a:latin typeface="Arial" pitchFamily="34" charset="0"/>
                <a:ea typeface="新細明體" pitchFamily="18" charset="-120"/>
              </a:rPr>
              <a:t>是善良、仁慈、正直、公平、慈愛</a:t>
            </a:r>
            <a:r>
              <a:rPr lang="zh-TW" altLang="en-US" sz="3200" b="1" dirty="0" smtClean="0">
                <a:latin typeface="Arial" pitchFamily="34" charset="0"/>
                <a:ea typeface="新細明體" pitchFamily="18" charset="-120"/>
              </a:rPr>
              <a:t>萬物</a:t>
            </a:r>
            <a:endParaRPr lang="zh-TW" altLang="en-US" sz="3200" b="1" dirty="0">
              <a:latin typeface="Arial" pitchFamily="34" charset="0"/>
              <a:ea typeface="新細明體" pitchFamily="18" charset="-120"/>
            </a:endParaRPr>
          </a:p>
        </p:txBody>
      </p:sp>
      <p:sp>
        <p:nvSpPr>
          <p:cNvPr id="54275" name="Text Box 3"/>
          <p:cNvSpPr txBox="1">
            <a:spLocks noChangeArrowheads="1"/>
          </p:cNvSpPr>
          <p:nvPr/>
        </p:nvSpPr>
        <p:spPr bwMode="auto">
          <a:xfrm>
            <a:off x="384176" y="467509"/>
            <a:ext cx="56168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6000" b="1" dirty="0">
                <a:solidFill>
                  <a:srgbClr val="0000FF"/>
                </a:solidFill>
                <a:latin typeface="標楷體" pitchFamily="65" charset="-120"/>
                <a:ea typeface="標楷體" pitchFamily="65" charset="-120"/>
              </a:rPr>
              <a:t>穆斯林相信</a:t>
            </a:r>
            <a:r>
              <a:rPr lang="en-US" altLang="zh-TW" sz="6000" b="1" dirty="0">
                <a:solidFill>
                  <a:srgbClr val="0000FF"/>
                </a:solidFill>
                <a:latin typeface="標楷體" pitchFamily="65" charset="-120"/>
                <a:ea typeface="標楷體" pitchFamily="65" charset="-120"/>
              </a:rPr>
              <a:t>:</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8338">
                                            <p:txEl>
                                              <p:pRg st="0" end="0"/>
                                            </p:txEl>
                                          </p:spTgt>
                                        </p:tgtEl>
                                        <p:attrNameLst>
                                          <p:attrName>style.visibility</p:attrName>
                                        </p:attrNameLst>
                                      </p:cBhvr>
                                      <p:to>
                                        <p:strVal val="visible"/>
                                      </p:to>
                                    </p:set>
                                    <p:animEffect transition="in" filter="dissolve">
                                      <p:cBhvr>
                                        <p:cTn id="7" dur="500"/>
                                        <p:tgtEl>
                                          <p:spTgt spid="398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98338">
                                            <p:txEl>
                                              <p:pRg st="1" end="1"/>
                                            </p:txEl>
                                          </p:spTgt>
                                        </p:tgtEl>
                                        <p:attrNameLst>
                                          <p:attrName>style.visibility</p:attrName>
                                        </p:attrNameLst>
                                      </p:cBhvr>
                                      <p:to>
                                        <p:strVal val="visible"/>
                                      </p:to>
                                    </p:set>
                                    <p:animEffect transition="in" filter="dissolve">
                                      <p:cBhvr>
                                        <p:cTn id="12" dur="500"/>
                                        <p:tgtEl>
                                          <p:spTgt spid="3983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98338">
                                            <p:txEl>
                                              <p:pRg st="2" end="2"/>
                                            </p:txEl>
                                          </p:spTgt>
                                        </p:tgtEl>
                                        <p:attrNameLst>
                                          <p:attrName>style.visibility</p:attrName>
                                        </p:attrNameLst>
                                      </p:cBhvr>
                                      <p:to>
                                        <p:strVal val="visible"/>
                                      </p:to>
                                    </p:set>
                                    <p:animEffect transition="in" filter="dissolve">
                                      <p:cBhvr>
                                        <p:cTn id="17" dur="500"/>
                                        <p:tgtEl>
                                          <p:spTgt spid="398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Slid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1042988" y="2349500"/>
            <a:ext cx="22336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8000">
                <a:solidFill>
                  <a:srgbClr val="4C618A"/>
                </a:solidFill>
                <a:latin typeface="Arial" pitchFamily="34" charset="0"/>
                <a:ea typeface="標楷體" pitchFamily="65" charset="-120"/>
              </a:rPr>
              <a:t>真主</a:t>
            </a:r>
          </a:p>
        </p:txBody>
      </p:sp>
    </p:spTree>
  </p:cSld>
  <p:clrMapOvr>
    <a:masterClrMapping/>
  </p:clrMapOvr>
  <p:transition>
    <p:spli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Slid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250825" y="1692275"/>
            <a:ext cx="5616575" cy="200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lnSpc>
                <a:spcPct val="120000"/>
              </a:lnSpc>
              <a:spcBef>
                <a:spcPct val="50000"/>
              </a:spcBef>
              <a:spcAft>
                <a:spcPts val="0"/>
              </a:spcAft>
            </a:pPr>
            <a:r>
              <a:rPr lang="zh-TW" altLang="en-US" sz="5400" b="1" dirty="0">
                <a:solidFill>
                  <a:srgbClr val="62829D"/>
                </a:solidFill>
                <a:latin typeface="Arial" pitchFamily="34" charset="0"/>
                <a:ea typeface="標楷體" pitchFamily="65" charset="-120"/>
              </a:rPr>
              <a:t>真主將人生存的目的</a:t>
            </a:r>
            <a:r>
              <a:rPr lang="zh-TW" altLang="en-US" sz="5400" b="1" dirty="0" smtClean="0">
                <a:solidFill>
                  <a:srgbClr val="62829D"/>
                </a:solidFill>
                <a:latin typeface="Arial" pitchFamily="34" charset="0"/>
                <a:ea typeface="標楷體" pitchFamily="65" charset="-120"/>
              </a:rPr>
              <a:t>啟示給</a:t>
            </a:r>
            <a:r>
              <a:rPr lang="zh-TW" altLang="en-US" sz="5400" b="1" dirty="0">
                <a:solidFill>
                  <a:srgbClr val="62829D"/>
                </a:solidFill>
                <a:latin typeface="Arial" pitchFamily="34" charset="0"/>
                <a:ea typeface="標楷體" pitchFamily="65" charset="-120"/>
              </a:rPr>
              <a:t>人類</a:t>
            </a:r>
          </a:p>
        </p:txBody>
      </p:sp>
      <p:sp>
        <p:nvSpPr>
          <p:cNvPr id="61444" name="Text Box 4"/>
          <p:cNvSpPr txBox="1">
            <a:spLocks noChangeArrowheads="1"/>
          </p:cNvSpPr>
          <p:nvPr/>
        </p:nvSpPr>
        <p:spPr bwMode="auto">
          <a:xfrm>
            <a:off x="3419475" y="5589588"/>
            <a:ext cx="43195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6000" b="1">
                <a:solidFill>
                  <a:srgbClr val="6F9F3F"/>
                </a:solidFill>
                <a:latin typeface="Arial" pitchFamily="34" charset="0"/>
                <a:ea typeface="標楷體" pitchFamily="65" charset="-120"/>
              </a:rPr>
              <a:t>真主的使者</a:t>
            </a:r>
          </a:p>
        </p:txBody>
      </p:sp>
    </p:spTree>
  </p:cSld>
  <p:clrMapOvr>
    <a:masterClrMapping/>
  </p:clrMapOvr>
  <p:transition spd="med">
    <p:spli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BFB"/>
            </a:gs>
            <a:gs pos="100000">
              <a:srgbClr val="C9C9C9"/>
            </a:gs>
          </a:gsLst>
          <a:lin ang="5400000" scaled="1"/>
        </a:gra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body" idx="1"/>
          </p:nvPr>
        </p:nvSpPr>
        <p:spPr>
          <a:xfrm>
            <a:off x="125413" y="296863"/>
            <a:ext cx="8839200" cy="6084887"/>
          </a:xfrm>
        </p:spPr>
        <p:txBody>
          <a:bodyPr/>
          <a:lstStyle/>
          <a:p>
            <a:pPr eaLnBrk="1" hangingPunct="1">
              <a:lnSpc>
                <a:spcPct val="105000"/>
              </a:lnSpc>
              <a:spcBef>
                <a:spcPts val="1800"/>
              </a:spcBef>
              <a:spcAft>
                <a:spcPts val="600"/>
              </a:spcAft>
            </a:pPr>
            <a:r>
              <a:rPr lang="zh-TW" altLang="en-US" b="1" dirty="0" smtClean="0"/>
              <a:t>真主</a:t>
            </a:r>
            <a:r>
              <a:rPr lang="en-US" altLang="zh-TW" b="1" dirty="0" smtClean="0"/>
              <a:t>(</a:t>
            </a:r>
            <a:r>
              <a:rPr lang="en-US" altLang="zh-TW" b="1" i="1" dirty="0" smtClean="0">
                <a:cs typeface="Times New Roman" pitchFamily="18" charset="0"/>
              </a:rPr>
              <a:t>Allah</a:t>
            </a:r>
            <a:r>
              <a:rPr lang="en-US" altLang="zh-TW" b="1" dirty="0" smtClean="0"/>
              <a:t>)</a:t>
            </a:r>
            <a:r>
              <a:rPr lang="zh-TW" altLang="en-US" b="1" dirty="0" smtClean="0"/>
              <a:t> 是萬物的創造者、唯一的創造者、養育者、維護者</a:t>
            </a:r>
          </a:p>
          <a:p>
            <a:pPr eaLnBrk="1" hangingPunct="1">
              <a:lnSpc>
                <a:spcPct val="105000"/>
              </a:lnSpc>
              <a:spcBef>
                <a:spcPts val="1800"/>
              </a:spcBef>
              <a:spcAft>
                <a:spcPts val="600"/>
              </a:spcAft>
            </a:pPr>
            <a:r>
              <a:rPr lang="zh-TW" altLang="en-US" b="1" dirty="0" smtClean="0"/>
              <a:t>他</a:t>
            </a:r>
            <a:r>
              <a:rPr lang="zh-TW" altLang="en-US" b="1" dirty="0"/>
              <a:t>將</a:t>
            </a:r>
            <a:r>
              <a:rPr lang="zh-TW" altLang="en-US" b="1" dirty="0" smtClean="0"/>
              <a:t>在審判日清算每個人所做的一切</a:t>
            </a:r>
          </a:p>
          <a:p>
            <a:pPr eaLnBrk="1" hangingPunct="1">
              <a:lnSpc>
                <a:spcPct val="105000"/>
              </a:lnSpc>
              <a:spcBef>
                <a:spcPts val="1800"/>
              </a:spcBef>
              <a:spcAft>
                <a:spcPts val="600"/>
              </a:spcAft>
              <a:buFontTx/>
              <a:buNone/>
            </a:pPr>
            <a:r>
              <a:rPr lang="zh-TW" altLang="en-US" dirty="0" smtClean="0">
                <a:sym typeface="Wingdings" pitchFamily="2" charset="2"/>
              </a:rPr>
              <a:t></a:t>
            </a:r>
            <a:r>
              <a:rPr lang="zh-TW" altLang="en-US" sz="4000" b="1" dirty="0" smtClean="0">
                <a:ea typeface="標楷體" pitchFamily="65" charset="-120"/>
              </a:rPr>
              <a:t>真主與人必要有溝通</a:t>
            </a:r>
          </a:p>
          <a:p>
            <a:pPr eaLnBrk="1" hangingPunct="1">
              <a:lnSpc>
                <a:spcPct val="105000"/>
              </a:lnSpc>
              <a:spcBef>
                <a:spcPts val="1800"/>
              </a:spcBef>
              <a:spcAft>
                <a:spcPts val="600"/>
              </a:spcAft>
              <a:buFontTx/>
              <a:buNone/>
            </a:pPr>
            <a:r>
              <a:rPr lang="zh-TW" altLang="en-US" dirty="0" smtClean="0"/>
              <a:t>	</a:t>
            </a:r>
            <a:r>
              <a:rPr lang="zh-TW" altLang="en-US" b="1" dirty="0" smtClean="0"/>
              <a:t>伊斯蘭相信： </a:t>
            </a:r>
            <a:r>
              <a:rPr lang="en-US" altLang="zh-TW" b="1" dirty="0" smtClean="0"/>
              <a:t>-- </a:t>
            </a:r>
            <a:r>
              <a:rPr lang="zh-TW" altLang="en-US" b="1" dirty="0" smtClean="0"/>
              <a:t>真主所做每一件事都有目的，</a:t>
            </a:r>
          </a:p>
          <a:p>
            <a:pPr eaLnBrk="1" hangingPunct="1">
              <a:lnSpc>
                <a:spcPct val="105000"/>
              </a:lnSpc>
              <a:spcBef>
                <a:spcPts val="1800"/>
              </a:spcBef>
              <a:spcAft>
                <a:spcPts val="600"/>
              </a:spcAft>
              <a:buFontTx/>
              <a:buNone/>
            </a:pPr>
            <a:r>
              <a:rPr lang="zh-TW" altLang="en-US" b="1" dirty="0" smtClean="0"/>
              <a:t>			         </a:t>
            </a:r>
            <a:r>
              <a:rPr lang="en-US" altLang="zh-TW" b="1" dirty="0" smtClean="0"/>
              <a:t>--  </a:t>
            </a:r>
            <a:r>
              <a:rPr lang="zh-TW" altLang="en-US" b="1" dirty="0" smtClean="0"/>
              <a:t>人受真主創造也必有目的，</a:t>
            </a:r>
          </a:p>
          <a:p>
            <a:pPr eaLnBrk="1" hangingPunct="1">
              <a:lnSpc>
                <a:spcPct val="105000"/>
              </a:lnSpc>
              <a:spcBef>
                <a:spcPts val="1800"/>
              </a:spcBef>
              <a:spcAft>
                <a:spcPts val="600"/>
              </a:spcAft>
              <a:buFontTx/>
              <a:buNone/>
            </a:pPr>
            <a:r>
              <a:rPr lang="zh-TW" altLang="en-US" b="1" dirty="0" smtClean="0"/>
              <a:t>                             </a:t>
            </a:r>
            <a:r>
              <a:rPr lang="en-US" altLang="zh-TW" b="1" dirty="0" smtClean="0"/>
              <a:t>(</a:t>
            </a:r>
            <a:r>
              <a:rPr lang="zh-TW" altLang="en-US" b="1" dirty="0" smtClean="0"/>
              <a:t>真主希望我們要完成的責任</a:t>
            </a:r>
            <a:r>
              <a:rPr lang="en-US" altLang="zh-TW" b="1" dirty="0" smtClean="0"/>
              <a:t>)</a:t>
            </a:r>
            <a:endParaRPr lang="en-US" altLang="zh-TW" sz="2400" b="1" dirty="0" smtClean="0"/>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4722">
                                            <p:txEl>
                                              <p:pRg st="1" end="1"/>
                                            </p:txEl>
                                          </p:spTgt>
                                        </p:tgtEl>
                                        <p:attrNameLst>
                                          <p:attrName>style.visibility</p:attrName>
                                        </p:attrNameLst>
                                      </p:cBhvr>
                                      <p:to>
                                        <p:strVal val="visible"/>
                                      </p:to>
                                    </p:set>
                                    <p:animEffect transition="in" filter="dissolve">
                                      <p:cBhvr>
                                        <p:cTn id="7" dur="500"/>
                                        <p:tgtEl>
                                          <p:spTgt spid="4147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4722">
                                            <p:txEl>
                                              <p:pRg st="2" end="2"/>
                                            </p:txEl>
                                          </p:spTgt>
                                        </p:tgtEl>
                                        <p:attrNameLst>
                                          <p:attrName>style.visibility</p:attrName>
                                        </p:attrNameLst>
                                      </p:cBhvr>
                                      <p:to>
                                        <p:strVal val="visible"/>
                                      </p:to>
                                    </p:set>
                                    <p:animEffect transition="in" filter="dissolve">
                                      <p:cBhvr>
                                        <p:cTn id="12" dur="500"/>
                                        <p:tgtEl>
                                          <p:spTgt spid="4147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4722">
                                            <p:txEl>
                                              <p:pRg st="3" end="3"/>
                                            </p:txEl>
                                          </p:spTgt>
                                        </p:tgtEl>
                                        <p:attrNameLst>
                                          <p:attrName>style.visibility</p:attrName>
                                        </p:attrNameLst>
                                      </p:cBhvr>
                                      <p:to>
                                        <p:strVal val="visible"/>
                                      </p:to>
                                    </p:set>
                                    <p:animEffect transition="in" filter="dissolve">
                                      <p:cBhvr>
                                        <p:cTn id="17" dur="500"/>
                                        <p:tgtEl>
                                          <p:spTgt spid="414722">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14722">
                                            <p:txEl>
                                              <p:pRg st="4" end="4"/>
                                            </p:txEl>
                                          </p:spTgt>
                                        </p:tgtEl>
                                        <p:attrNameLst>
                                          <p:attrName>style.visibility</p:attrName>
                                        </p:attrNameLst>
                                      </p:cBhvr>
                                      <p:to>
                                        <p:strVal val="visible"/>
                                      </p:to>
                                    </p:set>
                                    <p:animEffect transition="in" filter="dissolve">
                                      <p:cBhvr>
                                        <p:cTn id="20" dur="500"/>
                                        <p:tgtEl>
                                          <p:spTgt spid="414722">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414722">
                                            <p:txEl>
                                              <p:pRg st="5" end="5"/>
                                            </p:txEl>
                                          </p:spTgt>
                                        </p:tgtEl>
                                        <p:attrNameLst>
                                          <p:attrName>style.visibility</p:attrName>
                                        </p:attrNameLst>
                                      </p:cBhvr>
                                      <p:to>
                                        <p:strVal val="visible"/>
                                      </p:to>
                                    </p:set>
                                    <p:animEffect transition="in" filter="dissolve">
                                      <p:cBhvr>
                                        <p:cTn id="23" dur="500"/>
                                        <p:tgtEl>
                                          <p:spTgt spid="414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BFB"/>
            </a:gs>
            <a:gs pos="100000">
              <a:srgbClr val="C9C9C9"/>
            </a:gs>
          </a:gsLst>
          <a:lin ang="5400000" scaled="1"/>
        </a:gra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body" idx="1"/>
          </p:nvPr>
        </p:nvSpPr>
        <p:spPr>
          <a:xfrm>
            <a:off x="250825" y="260350"/>
            <a:ext cx="8496300" cy="6264275"/>
          </a:xfrm>
        </p:spPr>
        <p:txBody>
          <a:bodyPr/>
          <a:lstStyle/>
          <a:p>
            <a:pPr eaLnBrk="1" hangingPunct="1">
              <a:lnSpc>
                <a:spcPct val="115000"/>
              </a:lnSpc>
              <a:spcBef>
                <a:spcPct val="45000"/>
              </a:spcBef>
            </a:pPr>
            <a:r>
              <a:rPr lang="zh-TW" altLang="en-US" b="1" smtClean="0"/>
              <a:t>若真主不將要求告訴我們，我們怎能知道真主希望我們怎樣做呢？</a:t>
            </a:r>
          </a:p>
          <a:p>
            <a:pPr eaLnBrk="1" hangingPunct="1">
              <a:lnSpc>
                <a:spcPct val="115000"/>
              </a:lnSpc>
              <a:spcBef>
                <a:spcPct val="45000"/>
              </a:spcBef>
            </a:pPr>
            <a:r>
              <a:rPr lang="zh-TW" altLang="en-US" b="1" smtClean="0"/>
              <a:t>故真主透過派遣的使者</a:t>
            </a:r>
            <a:r>
              <a:rPr lang="en-US" altLang="zh-TW" b="1" smtClean="0"/>
              <a:t>(</a:t>
            </a:r>
            <a:r>
              <a:rPr lang="zh-TW" altLang="en-US" b="1" smtClean="0"/>
              <a:t>聖人</a:t>
            </a:r>
            <a:r>
              <a:rPr lang="en-US" altLang="zh-TW" b="1" smtClean="0"/>
              <a:t>)</a:t>
            </a:r>
            <a:r>
              <a:rPr lang="zh-TW" altLang="en-US" b="1" smtClean="0"/>
              <a:t>，將祂的命令，要求傳達給我們</a:t>
            </a:r>
          </a:p>
          <a:p>
            <a:pPr eaLnBrk="1" hangingPunct="1">
              <a:lnSpc>
                <a:spcPct val="115000"/>
              </a:lnSpc>
              <a:spcBef>
                <a:spcPct val="45000"/>
              </a:spcBef>
            </a:pPr>
            <a:r>
              <a:rPr lang="zh-TW" altLang="en-US" b="1" smtClean="0"/>
              <a:t>祂派遣使者，是與我們一樣的人類，會吃、喝，睡眠、工作、如厠等</a:t>
            </a:r>
          </a:p>
          <a:p>
            <a:pPr eaLnBrk="1" hangingPunct="1">
              <a:lnSpc>
                <a:spcPct val="115000"/>
              </a:lnSpc>
              <a:spcBef>
                <a:spcPct val="45000"/>
              </a:spcBef>
            </a:pPr>
            <a:r>
              <a:rPr lang="zh-TW" altLang="en-US" b="1" smtClean="0"/>
              <a:t>真主的使者是受真主揀選，受真主啟示，得主指引，將一個重要的訊息帶給人類</a:t>
            </a:r>
          </a:p>
          <a:p>
            <a:pPr eaLnBrk="1" hangingPunct="1">
              <a:lnSpc>
                <a:spcPct val="115000"/>
              </a:lnSpc>
              <a:spcBef>
                <a:spcPct val="45000"/>
              </a:spcBef>
            </a:pPr>
            <a:r>
              <a:rPr lang="zh-TW" altLang="en-US" b="1" smtClean="0"/>
              <a:t>讓我們知道人生存的目的</a:t>
            </a:r>
            <a:r>
              <a:rPr lang="zh-TW" altLang="en-US" sz="2400" smtClean="0"/>
              <a:t>	</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6770">
                                            <p:txEl>
                                              <p:pRg st="1" end="1"/>
                                            </p:txEl>
                                          </p:spTgt>
                                        </p:tgtEl>
                                        <p:attrNameLst>
                                          <p:attrName>style.visibility</p:attrName>
                                        </p:attrNameLst>
                                      </p:cBhvr>
                                      <p:to>
                                        <p:strVal val="visible"/>
                                      </p:to>
                                    </p:set>
                                    <p:animEffect transition="in" filter="dissolve">
                                      <p:cBhvr>
                                        <p:cTn id="7" dur="500"/>
                                        <p:tgtEl>
                                          <p:spTgt spid="41677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2" end="2"/>
                                            </p:txEl>
                                          </p:spTgt>
                                        </p:tgtEl>
                                        <p:attrNameLst>
                                          <p:attrName>style.visibility</p:attrName>
                                        </p:attrNameLst>
                                      </p:cBhvr>
                                      <p:to>
                                        <p:strVal val="visible"/>
                                      </p:to>
                                    </p:set>
                                    <p:animEffect transition="in" filter="dissolve">
                                      <p:cBhvr>
                                        <p:cTn id="12" dur="500"/>
                                        <p:tgtEl>
                                          <p:spTgt spid="41677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6770">
                                            <p:txEl>
                                              <p:pRg st="3" end="3"/>
                                            </p:txEl>
                                          </p:spTgt>
                                        </p:tgtEl>
                                        <p:attrNameLst>
                                          <p:attrName>style.visibility</p:attrName>
                                        </p:attrNameLst>
                                      </p:cBhvr>
                                      <p:to>
                                        <p:strVal val="visible"/>
                                      </p:to>
                                    </p:set>
                                    <p:animEffect transition="in" filter="dissolve">
                                      <p:cBhvr>
                                        <p:cTn id="17" dur="500"/>
                                        <p:tgtEl>
                                          <p:spTgt spid="41677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16770">
                                            <p:txEl>
                                              <p:pRg st="4" end="4"/>
                                            </p:txEl>
                                          </p:spTgt>
                                        </p:tgtEl>
                                        <p:attrNameLst>
                                          <p:attrName>style.visibility</p:attrName>
                                        </p:attrNameLst>
                                      </p:cBhvr>
                                      <p:to>
                                        <p:strVal val="visible"/>
                                      </p:to>
                                    </p:set>
                                    <p:animEffect transition="in" filter="dissolve">
                                      <p:cBhvr>
                                        <p:cTn id="22" dur="500"/>
                                        <p:tgtEl>
                                          <p:spTgt spid="416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4514" name="Picture 2" descr="Slide1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3"/>
          <p:cNvSpPr txBox="1">
            <a:spLocks noChangeArrowheads="1"/>
          </p:cNvSpPr>
          <p:nvPr/>
        </p:nvSpPr>
        <p:spPr bwMode="auto">
          <a:xfrm>
            <a:off x="196850" y="404813"/>
            <a:ext cx="8748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r>
              <a:rPr lang="en-US" altLang="zh-TW" sz="5400" b="1" i="1">
                <a:solidFill>
                  <a:srgbClr val="0033CC"/>
                </a:solidFill>
                <a:ea typeface="標楷體" pitchFamily="65" charset="-120"/>
              </a:rPr>
              <a:t>The Same Message</a:t>
            </a:r>
            <a:r>
              <a:rPr lang="zh-TW" altLang="en-US" sz="5400" b="1">
                <a:solidFill>
                  <a:srgbClr val="0033CC"/>
                </a:solidFill>
                <a:latin typeface="Arial" pitchFamily="34" charset="0"/>
                <a:ea typeface="標楷體" pitchFamily="65" charset="-120"/>
              </a:rPr>
              <a:t>同一訊息</a:t>
            </a:r>
          </a:p>
        </p:txBody>
      </p:sp>
      <p:sp>
        <p:nvSpPr>
          <p:cNvPr id="64516" name="Text Box 4"/>
          <p:cNvSpPr txBox="1">
            <a:spLocks noChangeArrowheads="1"/>
          </p:cNvSpPr>
          <p:nvPr/>
        </p:nvSpPr>
        <p:spPr bwMode="auto">
          <a:xfrm rot="300000">
            <a:off x="1763713" y="2403475"/>
            <a:ext cx="4319587"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lnSpc>
                <a:spcPct val="85000"/>
              </a:lnSpc>
              <a:spcBef>
                <a:spcPct val="10000"/>
              </a:spcBef>
            </a:pPr>
            <a:r>
              <a:rPr lang="zh-TW" altLang="en-US" sz="5400" b="1">
                <a:solidFill>
                  <a:srgbClr val="663300"/>
                </a:solidFill>
                <a:latin typeface="Arial" pitchFamily="34" charset="0"/>
                <a:ea typeface="標楷體" pitchFamily="65" charset="-120"/>
              </a:rPr>
              <a:t>只崇拜真主</a:t>
            </a:r>
          </a:p>
          <a:p>
            <a:pPr algn="ctr" eaLnBrk="1" hangingPunct="1">
              <a:lnSpc>
                <a:spcPct val="85000"/>
              </a:lnSpc>
              <a:spcBef>
                <a:spcPct val="10000"/>
              </a:spcBef>
            </a:pPr>
            <a:r>
              <a:rPr lang="zh-TW" altLang="en-US" sz="5400" b="1">
                <a:solidFill>
                  <a:srgbClr val="663300"/>
                </a:solidFill>
                <a:latin typeface="Arial" pitchFamily="34" charset="0"/>
                <a:ea typeface="標楷體" pitchFamily="65" charset="-120"/>
              </a:rPr>
              <a:t>不替主舉伴</a:t>
            </a:r>
          </a:p>
          <a:p>
            <a:pPr algn="ctr" eaLnBrk="1" hangingPunct="1">
              <a:spcBef>
                <a:spcPct val="50000"/>
              </a:spcBef>
            </a:pPr>
            <a:r>
              <a:rPr lang="en-US" altLang="zh-TW" sz="4400" b="1" i="1">
                <a:solidFill>
                  <a:srgbClr val="663300"/>
                </a:solidFill>
                <a:ea typeface="標楷體" pitchFamily="65" charset="-120"/>
              </a:rPr>
              <a:t>Worship God without partner</a:t>
            </a:r>
          </a:p>
        </p:txBody>
      </p:sp>
    </p:spTree>
  </p:cSld>
  <p:clrMapOvr>
    <a:masterClrMapping/>
  </p:clrMapOvr>
  <p:transition spd="slow">
    <p:wheel spokes="2"/>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8B8CA"/>
            </a:gs>
            <a:gs pos="100000">
              <a:srgbClr val="C3E6F0"/>
            </a:gs>
          </a:gsLst>
          <a:lin ang="5400000" scaled="1"/>
        </a:gradFill>
        <a:effectLst/>
      </p:bgPr>
    </p:bg>
    <p:spTree>
      <p:nvGrpSpPr>
        <p:cNvPr id="1" name=""/>
        <p:cNvGrpSpPr/>
        <p:nvPr/>
      </p:nvGrpSpPr>
      <p:grpSpPr>
        <a:xfrm>
          <a:off x="0" y="0"/>
          <a:ext cx="0" cy="0"/>
          <a:chOff x="0" y="0"/>
          <a:chExt cx="0" cy="0"/>
        </a:xfrm>
      </p:grpSpPr>
      <p:sp>
        <p:nvSpPr>
          <p:cNvPr id="420866" name="Rectangle 2"/>
          <p:cNvSpPr>
            <a:spLocks noGrp="1" noChangeArrowheads="1"/>
          </p:cNvSpPr>
          <p:nvPr>
            <p:ph type="body" idx="1"/>
          </p:nvPr>
        </p:nvSpPr>
        <p:spPr>
          <a:xfrm>
            <a:off x="468313" y="549275"/>
            <a:ext cx="8207375" cy="6119813"/>
          </a:xfrm>
        </p:spPr>
        <p:txBody>
          <a:bodyPr/>
          <a:lstStyle/>
          <a:p>
            <a:pPr eaLnBrk="1" hangingPunct="1">
              <a:lnSpc>
                <a:spcPct val="110000"/>
              </a:lnSpc>
              <a:spcBef>
                <a:spcPct val="40000"/>
              </a:spcBef>
            </a:pPr>
            <a:r>
              <a:rPr lang="zh-TW" altLang="en-US" b="1" dirty="0" smtClean="0">
                <a:latin typeface="新細明體" pitchFamily="18" charset="-120"/>
              </a:rPr>
              <a:t>所有使者</a:t>
            </a:r>
            <a:r>
              <a:rPr lang="en-US" altLang="zh-TW" b="1" dirty="0" smtClean="0">
                <a:latin typeface="新細明體" pitchFamily="18" charset="-120"/>
              </a:rPr>
              <a:t>/</a:t>
            </a:r>
            <a:r>
              <a:rPr lang="zh-TW" altLang="en-US" b="1" dirty="0" smtClean="0">
                <a:latin typeface="新細明體" pitchFamily="18" charset="-120"/>
              </a:rPr>
              <a:t>聖人所傳達的訊息都是一致的：我們生存的目的就是崇拜、侍奉真主、不</a:t>
            </a:r>
            <a:r>
              <a:rPr lang="zh-TW" altLang="en-US" b="1" dirty="0">
                <a:latin typeface="新細明體" pitchFamily="18" charset="-120"/>
              </a:rPr>
              <a:t>替真主舉</a:t>
            </a:r>
            <a:r>
              <a:rPr lang="zh-TW" altLang="en-US" b="1" dirty="0" smtClean="0">
                <a:latin typeface="新細明體" pitchFamily="18" charset="-120"/>
              </a:rPr>
              <a:t>匹偶。</a:t>
            </a:r>
          </a:p>
          <a:p>
            <a:pPr eaLnBrk="1" hangingPunct="1">
              <a:lnSpc>
                <a:spcPct val="110000"/>
              </a:lnSpc>
              <a:spcBef>
                <a:spcPct val="40000"/>
              </a:spcBef>
              <a:buFontTx/>
              <a:buNone/>
            </a:pPr>
            <a:r>
              <a:rPr lang="zh-TW" altLang="en-US" sz="3000" b="1" dirty="0" smtClean="0">
                <a:solidFill>
                  <a:srgbClr val="0000FF"/>
                </a:solidFill>
                <a:latin typeface="新細明體" pitchFamily="18" charset="-120"/>
              </a:rPr>
              <a:t>「我以外，不可敬拜別的神明。</a:t>
            </a:r>
            <a:r>
              <a:rPr lang="zh-TW" altLang="en-US" sz="3000" dirty="0" smtClean="0">
                <a:solidFill>
                  <a:srgbClr val="0000FF"/>
                </a:solidFill>
                <a:latin typeface="新細明體" pitchFamily="18" charset="-120"/>
              </a:rPr>
              <a:t> </a:t>
            </a:r>
            <a:r>
              <a:rPr lang="zh-TW" altLang="en-US" sz="3000" b="1" dirty="0" smtClean="0">
                <a:solidFill>
                  <a:srgbClr val="0000FF"/>
                </a:solidFill>
                <a:latin typeface="新細明體" pitchFamily="18" charset="-120"/>
              </a:rPr>
              <a:t>」</a:t>
            </a:r>
          </a:p>
          <a:p>
            <a:pPr eaLnBrk="1" hangingPunct="1">
              <a:lnSpc>
                <a:spcPct val="110000"/>
              </a:lnSpc>
              <a:spcBef>
                <a:spcPct val="40000"/>
              </a:spcBef>
              <a:buFontTx/>
              <a:buNone/>
            </a:pPr>
            <a:r>
              <a:rPr lang="zh-TW" altLang="en-US" sz="3000" b="1" dirty="0" smtClean="0">
                <a:solidFill>
                  <a:srgbClr val="0000FF"/>
                </a:solidFill>
                <a:latin typeface="新細明體" pitchFamily="18" charset="-120"/>
              </a:rPr>
              <a:t>                                                     </a:t>
            </a:r>
            <a:r>
              <a:rPr lang="en-US" altLang="zh-TW" sz="3000" b="1" dirty="0" smtClean="0">
                <a:solidFill>
                  <a:srgbClr val="0000FF"/>
                </a:solidFill>
                <a:latin typeface="新細明體" pitchFamily="18" charset="-120"/>
              </a:rPr>
              <a:t>(</a:t>
            </a:r>
            <a:r>
              <a:rPr lang="zh-TW" altLang="en-US" sz="3000" b="1" dirty="0" smtClean="0">
                <a:solidFill>
                  <a:srgbClr val="0000FF"/>
                </a:solidFill>
                <a:latin typeface="新細明體" pitchFamily="18" charset="-120"/>
              </a:rPr>
              <a:t>出埃及記  </a:t>
            </a:r>
            <a:r>
              <a:rPr lang="en-US" altLang="zh-TW" sz="3000" b="1" dirty="0" smtClean="0">
                <a:solidFill>
                  <a:srgbClr val="0000FF"/>
                </a:solidFill>
                <a:latin typeface="新細明體" pitchFamily="18" charset="-120"/>
              </a:rPr>
              <a:t>20:3)</a:t>
            </a:r>
          </a:p>
          <a:p>
            <a:pPr eaLnBrk="1" hangingPunct="1">
              <a:lnSpc>
                <a:spcPct val="110000"/>
              </a:lnSpc>
              <a:spcBef>
                <a:spcPct val="40000"/>
              </a:spcBef>
              <a:buFontTx/>
              <a:buNone/>
            </a:pPr>
            <a:r>
              <a:rPr lang="zh-TW" altLang="en-US" sz="3000" b="1" dirty="0" smtClean="0">
                <a:solidFill>
                  <a:srgbClr val="0000FF"/>
                </a:solidFill>
                <a:latin typeface="新細明體" pitchFamily="18" charset="-120"/>
              </a:rPr>
              <a:t>「以色列啊，你要聽！主─我們的上帝是惟一的主。你要全心、全情、全意、全力愛主─你的上帝。 」                                  </a:t>
            </a:r>
            <a:r>
              <a:rPr lang="en-US" altLang="zh-TW" sz="3000" b="1" dirty="0" smtClean="0">
                <a:solidFill>
                  <a:srgbClr val="0000FF"/>
                </a:solidFill>
                <a:latin typeface="新細明體" pitchFamily="18" charset="-120"/>
              </a:rPr>
              <a:t>(</a:t>
            </a:r>
            <a:r>
              <a:rPr lang="zh-TW" altLang="en-US" sz="3000" b="1" dirty="0" smtClean="0">
                <a:solidFill>
                  <a:srgbClr val="0000FF"/>
                </a:solidFill>
                <a:latin typeface="新細明體" pitchFamily="18" charset="-120"/>
              </a:rPr>
              <a:t>馬可  </a:t>
            </a:r>
            <a:r>
              <a:rPr lang="en-US" altLang="zh-TW" sz="3000" b="1" dirty="0" smtClean="0">
                <a:solidFill>
                  <a:srgbClr val="0000FF"/>
                </a:solidFill>
                <a:latin typeface="新細明體" pitchFamily="18" charset="-120"/>
              </a:rPr>
              <a:t>12:30)</a:t>
            </a:r>
          </a:p>
          <a:p>
            <a:pPr eaLnBrk="1" hangingPunct="1">
              <a:lnSpc>
                <a:spcPct val="110000"/>
              </a:lnSpc>
              <a:spcBef>
                <a:spcPct val="40000"/>
              </a:spcBef>
              <a:buFontTx/>
              <a:buNone/>
            </a:pPr>
            <a:r>
              <a:rPr lang="zh-TW" altLang="en-US" sz="3000" b="1" dirty="0" smtClean="0">
                <a:solidFill>
                  <a:srgbClr val="0000FF"/>
                </a:solidFill>
                <a:latin typeface="新細明體" pitchFamily="18" charset="-120"/>
              </a:rPr>
              <a:t>「</a:t>
            </a:r>
            <a:r>
              <a:rPr lang="en-US" altLang="zh-TW" sz="3000" b="1" dirty="0" smtClean="0">
                <a:solidFill>
                  <a:srgbClr val="0000FF"/>
                </a:solidFill>
                <a:latin typeface="新細明體" pitchFamily="18" charset="-120"/>
              </a:rPr>
              <a:t>…</a:t>
            </a:r>
            <a:r>
              <a:rPr lang="zh-TW" altLang="en-US" sz="3000" b="1" dirty="0" smtClean="0">
                <a:solidFill>
                  <a:srgbClr val="0000FF"/>
                </a:solidFill>
                <a:latin typeface="新細明體" pitchFamily="18" charset="-120"/>
              </a:rPr>
              <a:t>除獨一的主宰外，絕無應受崇拜的。 </a:t>
            </a:r>
            <a:r>
              <a:rPr lang="en-US" altLang="zh-TW" sz="3000" b="1" dirty="0" smtClean="0">
                <a:solidFill>
                  <a:srgbClr val="0000FF"/>
                </a:solidFill>
                <a:latin typeface="新細明體" pitchFamily="18" charset="-120"/>
              </a:rPr>
              <a:t>…</a:t>
            </a:r>
            <a:r>
              <a:rPr lang="zh-TW" altLang="en-US" sz="3000" b="1" dirty="0" smtClean="0">
                <a:solidFill>
                  <a:srgbClr val="0000FF"/>
                </a:solidFill>
                <a:latin typeface="新細明體" pitchFamily="18" charset="-120"/>
              </a:rPr>
              <a:t>」</a:t>
            </a:r>
          </a:p>
          <a:p>
            <a:pPr eaLnBrk="1" hangingPunct="1">
              <a:lnSpc>
                <a:spcPct val="110000"/>
              </a:lnSpc>
              <a:spcBef>
                <a:spcPct val="40000"/>
              </a:spcBef>
              <a:buFontTx/>
              <a:buNone/>
            </a:pPr>
            <a:r>
              <a:rPr lang="zh-TW" altLang="en-US" sz="3000" b="1" dirty="0" smtClean="0">
                <a:solidFill>
                  <a:srgbClr val="0000FF"/>
                </a:solidFill>
                <a:latin typeface="新細明體" pitchFamily="18" charset="-120"/>
              </a:rPr>
              <a:t>                                                       </a:t>
            </a:r>
            <a:r>
              <a:rPr lang="en-US" altLang="zh-TW" sz="3000" b="1" dirty="0" smtClean="0">
                <a:solidFill>
                  <a:srgbClr val="0000FF"/>
                </a:solidFill>
                <a:latin typeface="新細明體" pitchFamily="18" charset="-120"/>
              </a:rPr>
              <a:t>(</a:t>
            </a:r>
            <a:r>
              <a:rPr lang="zh-TW" altLang="en-US" sz="3000" b="1" dirty="0" smtClean="0">
                <a:solidFill>
                  <a:srgbClr val="0000FF"/>
                </a:solidFill>
                <a:latin typeface="新細明體" pitchFamily="18" charset="-120"/>
              </a:rPr>
              <a:t>古蘭 </a:t>
            </a:r>
            <a:r>
              <a:rPr lang="en-US" altLang="zh-TW" sz="3000" b="1" dirty="0" smtClean="0">
                <a:solidFill>
                  <a:srgbClr val="0000FF"/>
                </a:solidFill>
                <a:latin typeface="新細明體" pitchFamily="18" charset="-120"/>
              </a:rPr>
              <a:t>5:73)</a:t>
            </a: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0866">
                                            <p:txEl>
                                              <p:pRg st="1" end="1"/>
                                            </p:txEl>
                                          </p:spTgt>
                                        </p:tgtEl>
                                        <p:attrNameLst>
                                          <p:attrName>style.visibility</p:attrName>
                                        </p:attrNameLst>
                                      </p:cBhvr>
                                      <p:to>
                                        <p:strVal val="visible"/>
                                      </p:to>
                                    </p:set>
                                    <p:animEffect transition="in" filter="dissolve">
                                      <p:cBhvr>
                                        <p:cTn id="7" dur="500"/>
                                        <p:tgtEl>
                                          <p:spTgt spid="42086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20866">
                                            <p:txEl>
                                              <p:pRg st="2" end="2"/>
                                            </p:txEl>
                                          </p:spTgt>
                                        </p:tgtEl>
                                        <p:attrNameLst>
                                          <p:attrName>style.visibility</p:attrName>
                                        </p:attrNameLst>
                                      </p:cBhvr>
                                      <p:to>
                                        <p:strVal val="visible"/>
                                      </p:to>
                                    </p:set>
                                    <p:animEffect transition="in" filter="dissolve">
                                      <p:cBhvr>
                                        <p:cTn id="10" dur="500"/>
                                        <p:tgtEl>
                                          <p:spTgt spid="420866">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20866">
                                            <p:txEl>
                                              <p:pRg st="3" end="3"/>
                                            </p:txEl>
                                          </p:spTgt>
                                        </p:tgtEl>
                                        <p:attrNameLst>
                                          <p:attrName>style.visibility</p:attrName>
                                        </p:attrNameLst>
                                      </p:cBhvr>
                                      <p:to>
                                        <p:strVal val="visible"/>
                                      </p:to>
                                    </p:set>
                                    <p:animEffect transition="in" filter="dissolve">
                                      <p:cBhvr>
                                        <p:cTn id="15" dur="500"/>
                                        <p:tgtEl>
                                          <p:spTgt spid="420866">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20866">
                                            <p:txEl>
                                              <p:pRg st="4" end="4"/>
                                            </p:txEl>
                                          </p:spTgt>
                                        </p:tgtEl>
                                        <p:attrNameLst>
                                          <p:attrName>style.visibility</p:attrName>
                                        </p:attrNameLst>
                                      </p:cBhvr>
                                      <p:to>
                                        <p:strVal val="visible"/>
                                      </p:to>
                                    </p:set>
                                    <p:animEffect transition="in" filter="dissolve">
                                      <p:cBhvr>
                                        <p:cTn id="20" dur="500"/>
                                        <p:tgtEl>
                                          <p:spTgt spid="420866">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420866">
                                            <p:txEl>
                                              <p:pRg st="5" end="5"/>
                                            </p:txEl>
                                          </p:spTgt>
                                        </p:tgtEl>
                                        <p:attrNameLst>
                                          <p:attrName>style.visibility</p:attrName>
                                        </p:attrNameLst>
                                      </p:cBhvr>
                                      <p:to>
                                        <p:strVal val="visible"/>
                                      </p:to>
                                    </p:set>
                                    <p:animEffect transition="in" filter="dissolve">
                                      <p:cBhvr>
                                        <p:cTn id="23" dur="500"/>
                                        <p:tgtEl>
                                          <p:spTgt spid="4208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8B8CA"/>
            </a:gs>
            <a:gs pos="100000">
              <a:srgbClr val="C3E6F0"/>
            </a:gs>
          </a:gsLst>
          <a:lin ang="5400000" scaled="1"/>
        </a:gradFill>
        <a:effectLst/>
      </p:bgPr>
    </p:bg>
    <p:spTree>
      <p:nvGrpSpPr>
        <p:cNvPr id="1" name=""/>
        <p:cNvGrpSpPr/>
        <p:nvPr/>
      </p:nvGrpSpPr>
      <p:grpSpPr>
        <a:xfrm>
          <a:off x="0" y="0"/>
          <a:ext cx="0" cy="0"/>
          <a:chOff x="0" y="0"/>
          <a:chExt cx="0" cy="0"/>
        </a:xfrm>
      </p:grpSpPr>
      <p:sp>
        <p:nvSpPr>
          <p:cNvPr id="422914" name="Rectangle 2"/>
          <p:cNvSpPr>
            <a:spLocks noGrp="1" noChangeArrowheads="1"/>
          </p:cNvSpPr>
          <p:nvPr>
            <p:ph type="body" idx="1"/>
          </p:nvPr>
        </p:nvSpPr>
        <p:spPr>
          <a:xfrm>
            <a:off x="468313" y="549275"/>
            <a:ext cx="8351837" cy="6119813"/>
          </a:xfrm>
        </p:spPr>
        <p:txBody>
          <a:bodyPr/>
          <a:lstStyle/>
          <a:p>
            <a:pPr eaLnBrk="1" hangingPunct="1">
              <a:lnSpc>
                <a:spcPct val="115000"/>
              </a:lnSpc>
              <a:spcBef>
                <a:spcPct val="40000"/>
              </a:spcBef>
              <a:defRPr/>
            </a:pPr>
            <a:r>
              <a:rPr lang="zh-TW" altLang="en-US" sz="3400" b="1" dirty="0" smtClean="0">
                <a:latin typeface="新細明體" pitchFamily="18" charset="-120"/>
              </a:rPr>
              <a:t>歷代聖使傳達的訊息，同出一轍</a:t>
            </a:r>
            <a:endParaRPr lang="en-US" altLang="zh-TW" sz="3400" b="1" dirty="0" smtClean="0">
              <a:latin typeface="新細明體" pitchFamily="18" charset="-120"/>
            </a:endParaRPr>
          </a:p>
          <a:p>
            <a:pPr marL="0" indent="0" eaLnBrk="1" hangingPunct="1">
              <a:lnSpc>
                <a:spcPct val="115000"/>
              </a:lnSpc>
              <a:spcBef>
                <a:spcPct val="40000"/>
              </a:spcBef>
              <a:buFontTx/>
              <a:buNone/>
              <a:defRPr/>
            </a:pPr>
            <a:r>
              <a:rPr lang="en-US" altLang="zh-TW" sz="3400" b="1" dirty="0">
                <a:latin typeface="新細明體" pitchFamily="18" charset="-120"/>
              </a:rPr>
              <a:t> </a:t>
            </a:r>
            <a:r>
              <a:rPr lang="en-US" altLang="zh-TW" sz="3400" b="1" dirty="0" smtClean="0">
                <a:latin typeface="新細明體" pitchFamily="18" charset="-120"/>
              </a:rPr>
              <a:t>   ——   </a:t>
            </a:r>
            <a:r>
              <a:rPr lang="zh-TW" altLang="en-US" sz="3400" b="1" dirty="0" smtClean="0">
                <a:latin typeface="新細明體" pitchFamily="18" charset="-120"/>
              </a:rPr>
              <a:t>敬拜、侍奉獨一的造物主</a:t>
            </a:r>
          </a:p>
          <a:p>
            <a:pPr eaLnBrk="1" hangingPunct="1">
              <a:lnSpc>
                <a:spcPct val="115000"/>
              </a:lnSpc>
              <a:spcBef>
                <a:spcPct val="40000"/>
              </a:spcBef>
              <a:defRPr/>
            </a:pPr>
            <a:r>
              <a:rPr lang="zh-TW" altLang="en-US" sz="3400" b="1" dirty="0" smtClean="0">
                <a:latin typeface="新細明體" pitchFamily="18" charset="-120"/>
              </a:rPr>
              <a:t>真主在不同年代對其他的誡命或有增刪</a:t>
            </a:r>
          </a:p>
          <a:p>
            <a:pPr eaLnBrk="1" hangingPunct="1">
              <a:lnSpc>
                <a:spcPct val="115000"/>
              </a:lnSpc>
              <a:spcBef>
                <a:spcPct val="40000"/>
              </a:spcBef>
              <a:defRPr/>
            </a:pPr>
            <a:r>
              <a:rPr lang="zh-TW" altLang="en-US" sz="3400" b="1" dirty="0" smtClean="0">
                <a:latin typeface="新細明體" pitchFamily="18" charset="-120"/>
              </a:rPr>
              <a:t>但對認主獨一，不舉伴主</a:t>
            </a:r>
            <a:r>
              <a:rPr lang="en-US" altLang="zh-TW" sz="3400" b="1" dirty="0" smtClean="0">
                <a:latin typeface="新細明體" pitchFamily="18" charset="-120"/>
              </a:rPr>
              <a:t>(</a:t>
            </a:r>
            <a:r>
              <a:rPr lang="zh-TW" altLang="en-US" sz="3400" b="1" dirty="0" smtClean="0">
                <a:latin typeface="新細明體" pitchFamily="18" charset="-120"/>
              </a:rPr>
              <a:t>不替主舉匹偶</a:t>
            </a:r>
            <a:r>
              <a:rPr lang="en-US" altLang="zh-TW" sz="3400" b="1" dirty="0" smtClean="0">
                <a:latin typeface="新細明體" pitchFamily="18" charset="-120"/>
              </a:rPr>
              <a:t>)   </a:t>
            </a:r>
          </a:p>
          <a:p>
            <a:pPr lvl="1" eaLnBrk="1" hangingPunct="1">
              <a:lnSpc>
                <a:spcPct val="115000"/>
              </a:lnSpc>
              <a:spcBef>
                <a:spcPct val="40000"/>
              </a:spcBef>
              <a:buFont typeface="Wingdings" panose="05000000000000000000" pitchFamily="2" charset="2"/>
              <a:buChar char="Ø"/>
              <a:defRPr/>
            </a:pPr>
            <a:r>
              <a:rPr lang="zh-TW" altLang="en-US" sz="3400" b="1" dirty="0" smtClean="0">
                <a:latin typeface="新細明體" pitchFamily="18" charset="-120"/>
              </a:rPr>
              <a:t> 歷代聖使始終如一</a:t>
            </a:r>
            <a:endParaRPr lang="en-US" altLang="zh-TW" sz="3400" b="1" dirty="0" smtClean="0">
              <a:latin typeface="新細明體" pitchFamily="18" charset="-120"/>
            </a:endParaRPr>
          </a:p>
          <a:p>
            <a:pPr lvl="1" eaLnBrk="1" hangingPunct="1">
              <a:lnSpc>
                <a:spcPct val="115000"/>
              </a:lnSpc>
              <a:spcBef>
                <a:spcPct val="40000"/>
              </a:spcBef>
              <a:buFont typeface="Wingdings" panose="05000000000000000000" pitchFamily="2" charset="2"/>
              <a:buChar char="Ø"/>
              <a:defRPr/>
            </a:pPr>
            <a:r>
              <a:rPr lang="zh-TW" altLang="en-US" sz="3400" b="1" dirty="0" smtClean="0">
                <a:latin typeface="新細明體" pitchFamily="18" charset="-120"/>
              </a:rPr>
              <a:t> 教導的重心</a:t>
            </a:r>
            <a:endParaRPr lang="zh-TW" altLang="en-US" sz="3400" dirty="0" smtClean="0">
              <a:latin typeface="新細明體" pitchFamily="18" charset="-120"/>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2914">
                                            <p:txEl>
                                              <p:pRg st="2" end="2"/>
                                            </p:txEl>
                                          </p:spTgt>
                                        </p:tgtEl>
                                        <p:attrNameLst>
                                          <p:attrName>style.visibility</p:attrName>
                                        </p:attrNameLst>
                                      </p:cBhvr>
                                      <p:to>
                                        <p:strVal val="visible"/>
                                      </p:to>
                                    </p:set>
                                    <p:animEffect transition="in" filter="dissolve">
                                      <p:cBhvr>
                                        <p:cTn id="7" dur="500"/>
                                        <p:tgtEl>
                                          <p:spTgt spid="42291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22914">
                                            <p:txEl>
                                              <p:pRg st="3" end="3"/>
                                            </p:txEl>
                                          </p:spTgt>
                                        </p:tgtEl>
                                        <p:attrNameLst>
                                          <p:attrName>style.visibility</p:attrName>
                                        </p:attrNameLst>
                                      </p:cBhvr>
                                      <p:to>
                                        <p:strVal val="visible"/>
                                      </p:to>
                                    </p:set>
                                    <p:animEffect transition="in" filter="dissolve">
                                      <p:cBhvr>
                                        <p:cTn id="12" dur="500"/>
                                        <p:tgtEl>
                                          <p:spTgt spid="42291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22914">
                                            <p:txEl>
                                              <p:pRg st="4" end="4"/>
                                            </p:txEl>
                                          </p:spTgt>
                                        </p:tgtEl>
                                        <p:attrNameLst>
                                          <p:attrName>style.visibility</p:attrName>
                                        </p:attrNameLst>
                                      </p:cBhvr>
                                      <p:to>
                                        <p:strVal val="visible"/>
                                      </p:to>
                                    </p:set>
                                    <p:animEffect transition="in" filter="dissolve">
                                      <p:cBhvr>
                                        <p:cTn id="17" dur="500"/>
                                        <p:tgtEl>
                                          <p:spTgt spid="42291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22914">
                                            <p:txEl>
                                              <p:pRg st="5" end="5"/>
                                            </p:txEl>
                                          </p:spTgt>
                                        </p:tgtEl>
                                        <p:attrNameLst>
                                          <p:attrName>style.visibility</p:attrName>
                                        </p:attrNameLst>
                                      </p:cBhvr>
                                      <p:to>
                                        <p:strVal val="visible"/>
                                      </p:to>
                                    </p:set>
                                    <p:animEffect transition="in" filter="dissolve">
                                      <p:cBhvr>
                                        <p:cTn id="22" dur="500"/>
                                        <p:tgtEl>
                                          <p:spTgt spid="4229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Slid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4963" name="Text Box 3"/>
          <p:cNvSpPr txBox="1">
            <a:spLocks noChangeArrowheads="1"/>
          </p:cNvSpPr>
          <p:nvPr/>
        </p:nvSpPr>
        <p:spPr bwMode="auto">
          <a:xfrm>
            <a:off x="250825" y="4149725"/>
            <a:ext cx="2089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4800" b="1">
                <a:solidFill>
                  <a:srgbClr val="485C84"/>
                </a:solidFill>
                <a:latin typeface="Arial" pitchFamily="34" charset="0"/>
                <a:ea typeface="標楷體" pitchFamily="65" charset="-120"/>
              </a:rPr>
              <a:t>猶太教</a:t>
            </a:r>
          </a:p>
        </p:txBody>
      </p:sp>
      <p:sp>
        <p:nvSpPr>
          <p:cNvPr id="424964" name="Text Box 4"/>
          <p:cNvSpPr txBox="1">
            <a:spLocks noChangeArrowheads="1"/>
          </p:cNvSpPr>
          <p:nvPr/>
        </p:nvSpPr>
        <p:spPr bwMode="auto">
          <a:xfrm>
            <a:off x="2771775" y="3078163"/>
            <a:ext cx="26638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4800" b="1">
                <a:solidFill>
                  <a:srgbClr val="660033"/>
                </a:solidFill>
                <a:latin typeface="Arial" pitchFamily="34" charset="0"/>
                <a:ea typeface="標楷體" pitchFamily="65" charset="-120"/>
              </a:rPr>
              <a:t>耶 穌 教</a:t>
            </a:r>
          </a:p>
        </p:txBody>
      </p:sp>
      <p:sp>
        <p:nvSpPr>
          <p:cNvPr id="424965" name="Text Box 5"/>
          <p:cNvSpPr txBox="1">
            <a:spLocks noChangeArrowheads="1"/>
          </p:cNvSpPr>
          <p:nvPr/>
        </p:nvSpPr>
        <p:spPr bwMode="auto">
          <a:xfrm>
            <a:off x="6011863" y="1844675"/>
            <a:ext cx="28813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4800">
                <a:solidFill>
                  <a:schemeClr val="bg1"/>
                </a:solidFill>
                <a:latin typeface="Arial" pitchFamily="34" charset="0"/>
                <a:ea typeface="標楷體" pitchFamily="65" charset="-120"/>
              </a:rPr>
              <a:t>伊斯蘭教</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4963"/>
                                        </p:tgtEl>
                                        <p:attrNameLst>
                                          <p:attrName>style.visibility</p:attrName>
                                        </p:attrNameLst>
                                      </p:cBhvr>
                                      <p:to>
                                        <p:strVal val="visible"/>
                                      </p:to>
                                    </p:set>
                                    <p:animEffect transition="in" filter="dissolve">
                                      <p:cBhvr>
                                        <p:cTn id="7" dur="500"/>
                                        <p:tgtEl>
                                          <p:spTgt spid="424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4964"/>
                                        </p:tgtEl>
                                        <p:attrNameLst>
                                          <p:attrName>style.visibility</p:attrName>
                                        </p:attrNameLst>
                                      </p:cBhvr>
                                      <p:to>
                                        <p:strVal val="visible"/>
                                      </p:to>
                                    </p:set>
                                    <p:animEffect transition="in" filter="dissolve">
                                      <p:cBhvr>
                                        <p:cTn id="12" dur="500"/>
                                        <p:tgtEl>
                                          <p:spTgt spid="424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4965"/>
                                        </p:tgtEl>
                                        <p:attrNameLst>
                                          <p:attrName>style.visibility</p:attrName>
                                        </p:attrNameLst>
                                      </p:cBhvr>
                                      <p:to>
                                        <p:strVal val="visible"/>
                                      </p:to>
                                    </p:set>
                                    <p:animEffect transition="in" filter="dissolve">
                                      <p:cBhvr>
                                        <p:cTn id="17" dur="500"/>
                                        <p:tgtEl>
                                          <p:spTgt spid="424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p:bldP spid="424964" grpId="0"/>
      <p:bldP spid="42496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03" name="Text Box 1027"/>
          <p:cNvSpPr txBox="1">
            <a:spLocks noChangeArrowheads="1"/>
          </p:cNvSpPr>
          <p:nvPr/>
        </p:nvSpPr>
        <p:spPr bwMode="auto">
          <a:xfrm>
            <a:off x="1691680" y="2406221"/>
            <a:ext cx="6048672" cy="1446550"/>
          </a:xfrm>
          <a:prstGeom prst="rect">
            <a:avLst/>
          </a:prstGeom>
          <a:noFill/>
          <a:ln w="12700">
            <a:noFill/>
            <a:miter lim="800000"/>
            <a:headEnd/>
            <a:tailEnd/>
          </a:ln>
          <a:effectLst/>
        </p:spPr>
        <p:txBody>
          <a:bodyPr wrap="square">
            <a:spAutoFit/>
          </a:bodyPr>
          <a:lstStyle/>
          <a:p>
            <a:pPr algn="ctr" defTabSz="762000">
              <a:spcBef>
                <a:spcPct val="50000"/>
              </a:spcBef>
              <a:defRPr/>
            </a:pPr>
            <a:r>
              <a:rPr lang="zh-TW" altLang="en-US" sz="8800" b="1" dirty="0">
                <a:solidFill>
                  <a:srgbClr val="000099"/>
                </a:solidFill>
                <a:effectLst>
                  <a:outerShdw blurRad="38100" dist="38100" dir="2700000" algn="tl">
                    <a:srgbClr val="C0C0C0"/>
                  </a:outerShdw>
                </a:effectLst>
                <a:latin typeface="超世紀粗毛楷" panose="02000000000000000000" pitchFamily="2" charset="-120"/>
                <a:ea typeface="超世紀粗毛楷" panose="02000000000000000000" pitchFamily="2" charset="-120"/>
              </a:rPr>
              <a:t>奇妙的世界</a:t>
            </a:r>
          </a:p>
        </p:txBody>
      </p:sp>
    </p:spTree>
    <p:extLst>
      <p:ext uri="{BB962C8B-B14F-4D97-AF65-F5344CB8AC3E}">
        <p14:creationId xmlns:p14="http://schemas.microsoft.com/office/powerpoint/2010/main" val="1850222609"/>
      </p:ext>
    </p:extLst>
  </p:cSld>
  <p:clrMapOvr>
    <a:masterClrMapping/>
  </p:clrMapOvr>
  <p:transition>
    <p:strips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Slid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4"/>
          <p:cNvSpPr txBox="1">
            <a:spLocks noChangeArrowheads="1"/>
          </p:cNvSpPr>
          <p:nvPr/>
        </p:nvSpPr>
        <p:spPr bwMode="auto">
          <a:xfrm>
            <a:off x="3059113" y="1844675"/>
            <a:ext cx="302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600" smtClean="0">
                <a:solidFill>
                  <a:srgbClr val="FFFFFF"/>
                </a:solidFill>
                <a:ea typeface="標楷體" pitchFamily="65" charset="-120"/>
              </a:rPr>
              <a:t>主宰是獨一的</a:t>
            </a:r>
          </a:p>
        </p:txBody>
      </p:sp>
      <p:sp>
        <p:nvSpPr>
          <p:cNvPr id="56324" name="Text Box 5"/>
          <p:cNvSpPr txBox="1">
            <a:spLocks noChangeArrowheads="1"/>
          </p:cNvSpPr>
          <p:nvPr/>
        </p:nvSpPr>
        <p:spPr bwMode="auto">
          <a:xfrm>
            <a:off x="6300788" y="2833688"/>
            <a:ext cx="25923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600" smtClean="0">
                <a:solidFill>
                  <a:srgbClr val="FFFFFF"/>
                </a:solidFill>
                <a:ea typeface="標楷體" pitchFamily="65" charset="-120"/>
              </a:rPr>
              <a:t>上主在六日造化萬物</a:t>
            </a:r>
          </a:p>
        </p:txBody>
      </p:sp>
      <p:sp>
        <p:nvSpPr>
          <p:cNvPr id="56325" name="Text Box 6"/>
          <p:cNvSpPr txBox="1">
            <a:spLocks noChangeArrowheads="1"/>
          </p:cNvSpPr>
          <p:nvPr/>
        </p:nvSpPr>
        <p:spPr bwMode="auto">
          <a:xfrm>
            <a:off x="971550" y="4437063"/>
            <a:ext cx="4105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600" smtClean="0">
                <a:solidFill>
                  <a:srgbClr val="FFCC00"/>
                </a:solidFill>
                <a:ea typeface="標楷體" pitchFamily="65" charset="-120"/>
              </a:rPr>
              <a:t>上主不用休息</a:t>
            </a:r>
          </a:p>
        </p:txBody>
      </p:sp>
      <p:sp>
        <p:nvSpPr>
          <p:cNvPr id="56326" name="Text Box 7"/>
          <p:cNvSpPr txBox="1">
            <a:spLocks noChangeArrowheads="1"/>
          </p:cNvSpPr>
          <p:nvPr/>
        </p:nvSpPr>
        <p:spPr bwMode="auto">
          <a:xfrm>
            <a:off x="1547813" y="836613"/>
            <a:ext cx="25193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4400" smtClean="0">
                <a:solidFill>
                  <a:srgbClr val="FFFFFF"/>
                </a:solidFill>
                <a:ea typeface="標楷體" pitchFamily="65" charset="-120"/>
              </a:rPr>
              <a:t>相同處</a:t>
            </a:r>
          </a:p>
        </p:txBody>
      </p:sp>
      <p:sp>
        <p:nvSpPr>
          <p:cNvPr id="56327" name="Text Box 8"/>
          <p:cNvSpPr txBox="1">
            <a:spLocks noChangeArrowheads="1"/>
          </p:cNvSpPr>
          <p:nvPr/>
        </p:nvSpPr>
        <p:spPr bwMode="auto">
          <a:xfrm>
            <a:off x="5292725" y="833438"/>
            <a:ext cx="25193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4400" smtClean="0">
                <a:solidFill>
                  <a:srgbClr val="EAB83A"/>
                </a:solidFill>
                <a:ea typeface="標楷體" pitchFamily="65" charset="-120"/>
              </a:rPr>
              <a:t>相異處</a:t>
            </a:r>
          </a:p>
        </p:txBody>
      </p:sp>
    </p:spTree>
    <p:extLst>
      <p:ext uri="{BB962C8B-B14F-4D97-AF65-F5344CB8AC3E}">
        <p14:creationId xmlns:p14="http://schemas.microsoft.com/office/powerpoint/2010/main" val="3235340125"/>
      </p:ext>
    </p:extLst>
  </p:cSld>
  <p:clrMapOvr>
    <a:masterClrMapping/>
  </p:clrMapOvr>
  <p:transition spd="slow">
    <p:strips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243459"/>
            </a:gs>
            <a:gs pos="50000">
              <a:srgbClr val="577897"/>
            </a:gs>
            <a:gs pos="100000">
              <a:srgbClr val="243459"/>
            </a:gs>
          </a:gsLst>
          <a:lin ang="2700000" scaled="1"/>
        </a:gra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250825" y="404813"/>
            <a:ext cx="8642350" cy="6264275"/>
          </a:xfrm>
        </p:spPr>
        <p:txBody>
          <a:bodyPr/>
          <a:lstStyle/>
          <a:p>
            <a:pPr eaLnBrk="1" hangingPunct="1">
              <a:lnSpc>
                <a:spcPct val="120000"/>
              </a:lnSpc>
              <a:spcBef>
                <a:spcPct val="50000"/>
              </a:spcBef>
            </a:pPr>
            <a:r>
              <a:rPr lang="zh-TW" altLang="en-US" b="1" dirty="0" smtClean="0">
                <a:solidFill>
                  <a:srgbClr val="FFFF00"/>
                </a:solidFill>
              </a:rPr>
              <a:t>第一點比較的是，我們大家認同的：</a:t>
            </a:r>
          </a:p>
          <a:p>
            <a:pPr lvl="1" eaLnBrk="1" hangingPunct="1">
              <a:lnSpc>
                <a:spcPct val="120000"/>
              </a:lnSpc>
              <a:spcBef>
                <a:spcPct val="50000"/>
              </a:spcBef>
            </a:pPr>
            <a:r>
              <a:rPr lang="zh-TW" altLang="en-US" sz="3200" b="1" dirty="0" smtClean="0">
                <a:solidFill>
                  <a:srgbClr val="FFFF00"/>
                </a:solidFill>
              </a:rPr>
              <a:t>上主是獨一的</a:t>
            </a:r>
          </a:p>
          <a:p>
            <a:pPr lvl="1" eaLnBrk="1" hangingPunct="1">
              <a:lnSpc>
                <a:spcPct val="120000"/>
              </a:lnSpc>
              <a:spcBef>
                <a:spcPct val="50000"/>
              </a:spcBef>
            </a:pPr>
            <a:r>
              <a:rPr lang="zh-TW" altLang="en-US" sz="3200" b="1" dirty="0">
                <a:solidFill>
                  <a:srgbClr val="FFFF00"/>
                </a:solidFill>
              </a:rPr>
              <a:t>他創造</a:t>
            </a:r>
            <a:r>
              <a:rPr lang="zh-TW" altLang="en-US" sz="3200" b="1" dirty="0" smtClean="0">
                <a:solidFill>
                  <a:srgbClr val="FFFF00"/>
                </a:solidFill>
              </a:rPr>
              <a:t>世界有其目的</a:t>
            </a:r>
          </a:p>
          <a:p>
            <a:pPr lvl="1" eaLnBrk="1" hangingPunct="1">
              <a:lnSpc>
                <a:spcPct val="120000"/>
              </a:lnSpc>
              <a:spcBef>
                <a:spcPct val="50000"/>
              </a:spcBef>
            </a:pPr>
            <a:r>
              <a:rPr lang="zh-TW" altLang="en-US" sz="3200" b="1" dirty="0">
                <a:solidFill>
                  <a:srgbClr val="FFFF00"/>
                </a:solidFill>
              </a:rPr>
              <a:t>他透過</a:t>
            </a:r>
            <a:r>
              <a:rPr lang="zh-TW" altLang="en-US" sz="3200" b="1" dirty="0" smtClean="0">
                <a:solidFill>
                  <a:srgbClr val="FFFF00"/>
                </a:solidFill>
              </a:rPr>
              <a:t>差派的使者向人類傳遞訊息</a:t>
            </a:r>
          </a:p>
          <a:p>
            <a:pPr eaLnBrk="1" hangingPunct="1">
              <a:lnSpc>
                <a:spcPct val="120000"/>
              </a:lnSpc>
              <a:spcBef>
                <a:spcPct val="50000"/>
              </a:spcBef>
            </a:pPr>
            <a:r>
              <a:rPr lang="zh-TW" altLang="en-US" b="1" dirty="0" smtClean="0">
                <a:solidFill>
                  <a:srgbClr val="FFFF00"/>
                </a:solidFill>
              </a:rPr>
              <a:t>另一點比較：三個一神的宗教均指上主在六日</a:t>
            </a:r>
            <a:r>
              <a:rPr lang="en-US" altLang="zh-TW" b="1" dirty="0" smtClean="0">
                <a:solidFill>
                  <a:srgbClr val="FFFF00"/>
                </a:solidFill>
              </a:rPr>
              <a:t>(</a:t>
            </a:r>
            <a:r>
              <a:rPr lang="en-US" altLang="zh-TW" b="1" i="1" dirty="0" err="1" smtClean="0">
                <a:solidFill>
                  <a:srgbClr val="FFFF00"/>
                </a:solidFill>
                <a:latin typeface="Times New Roman" pitchFamily="18" charset="0"/>
                <a:cs typeface="Times New Roman" pitchFamily="18" charset="0"/>
              </a:rPr>
              <a:t>yaum</a:t>
            </a:r>
            <a:r>
              <a:rPr lang="en-US" altLang="zh-TW" b="1" dirty="0" smtClean="0">
                <a:solidFill>
                  <a:srgbClr val="FFFF00"/>
                </a:solidFill>
              </a:rPr>
              <a:t>)</a:t>
            </a:r>
            <a:r>
              <a:rPr lang="zh-TW" altLang="en-US" b="1" dirty="0" smtClean="0">
                <a:solidFill>
                  <a:srgbClr val="FFFF00"/>
                </a:solidFill>
              </a:rPr>
              <a:t>或期間造宇宙萬物 </a:t>
            </a:r>
            <a:r>
              <a:rPr lang="en-US" altLang="zh-TW" b="1" dirty="0" smtClean="0">
                <a:solidFill>
                  <a:srgbClr val="FFFF00"/>
                </a:solidFill>
              </a:rPr>
              <a:t>(</a:t>
            </a:r>
            <a:r>
              <a:rPr lang="zh-TW" altLang="en-US" b="1" dirty="0" smtClean="0">
                <a:solidFill>
                  <a:srgbClr val="FFFF00"/>
                </a:solidFill>
              </a:rPr>
              <a:t>阿文的</a:t>
            </a:r>
            <a:r>
              <a:rPr lang="en-US" altLang="zh-TW" b="1" i="1" dirty="0" err="1" smtClean="0">
                <a:solidFill>
                  <a:srgbClr val="FFFF00"/>
                </a:solidFill>
                <a:latin typeface="Times New Roman" pitchFamily="18" charset="0"/>
                <a:cs typeface="Times New Roman" pitchFamily="18" charset="0"/>
              </a:rPr>
              <a:t>yaum</a:t>
            </a:r>
            <a:r>
              <a:rPr lang="zh-TW" altLang="en-US" b="1" dirty="0" smtClean="0">
                <a:solidFill>
                  <a:srgbClr val="FFFF00"/>
                </a:solidFill>
              </a:rPr>
              <a:t>與希伯萊文的</a:t>
            </a:r>
            <a:r>
              <a:rPr lang="en-US" altLang="zh-TW" b="1" i="1" dirty="0" err="1" smtClean="0">
                <a:solidFill>
                  <a:srgbClr val="FFFF00"/>
                </a:solidFill>
                <a:latin typeface="Times New Roman" pitchFamily="18" charset="0"/>
                <a:cs typeface="Times New Roman" pitchFamily="18" charset="0"/>
              </a:rPr>
              <a:t>yaum</a:t>
            </a:r>
            <a:r>
              <a:rPr lang="zh-TW" altLang="en-US" b="1" dirty="0" smtClean="0">
                <a:solidFill>
                  <a:srgbClr val="FFFF00"/>
                </a:solidFill>
              </a:rPr>
              <a:t>同指日或時期</a:t>
            </a:r>
            <a:r>
              <a:rPr lang="en-US" altLang="zh-TW" b="1" dirty="0" smtClean="0">
                <a:solidFill>
                  <a:srgbClr val="FFFF00"/>
                </a:solidFill>
              </a:rPr>
              <a:t>)</a:t>
            </a:r>
          </a:p>
        </p:txBody>
      </p:sp>
    </p:spTree>
    <p:extLst>
      <p:ext uri="{BB962C8B-B14F-4D97-AF65-F5344CB8AC3E}">
        <p14:creationId xmlns:p14="http://schemas.microsoft.com/office/powerpoint/2010/main" val="2683330753"/>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8066">
                                            <p:txEl>
                                              <p:pRg st="1" end="1"/>
                                            </p:txEl>
                                          </p:spTgt>
                                        </p:tgtEl>
                                        <p:attrNameLst>
                                          <p:attrName>style.visibility</p:attrName>
                                        </p:attrNameLst>
                                      </p:cBhvr>
                                      <p:to>
                                        <p:strVal val="visible"/>
                                      </p:to>
                                    </p:set>
                                    <p:animEffect transition="in" filter="dissolve">
                                      <p:cBhvr>
                                        <p:cTn id="7" dur="500"/>
                                        <p:tgtEl>
                                          <p:spTgt spid="880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8066">
                                            <p:txEl>
                                              <p:pRg st="2" end="2"/>
                                            </p:txEl>
                                          </p:spTgt>
                                        </p:tgtEl>
                                        <p:attrNameLst>
                                          <p:attrName>style.visibility</p:attrName>
                                        </p:attrNameLst>
                                      </p:cBhvr>
                                      <p:to>
                                        <p:strVal val="visible"/>
                                      </p:to>
                                    </p:set>
                                    <p:animEffect transition="in" filter="dissolve">
                                      <p:cBhvr>
                                        <p:cTn id="12" dur="500"/>
                                        <p:tgtEl>
                                          <p:spTgt spid="880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8066">
                                            <p:txEl>
                                              <p:pRg st="3" end="3"/>
                                            </p:txEl>
                                          </p:spTgt>
                                        </p:tgtEl>
                                        <p:attrNameLst>
                                          <p:attrName>style.visibility</p:attrName>
                                        </p:attrNameLst>
                                      </p:cBhvr>
                                      <p:to>
                                        <p:strVal val="visible"/>
                                      </p:to>
                                    </p:set>
                                    <p:animEffect transition="in" filter="dissolve">
                                      <p:cBhvr>
                                        <p:cTn id="17" dur="500"/>
                                        <p:tgtEl>
                                          <p:spTgt spid="8806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8066">
                                            <p:txEl>
                                              <p:pRg st="4" end="4"/>
                                            </p:txEl>
                                          </p:spTgt>
                                        </p:tgtEl>
                                        <p:attrNameLst>
                                          <p:attrName>style.visibility</p:attrName>
                                        </p:attrNameLst>
                                      </p:cBhvr>
                                      <p:to>
                                        <p:strVal val="visible"/>
                                      </p:to>
                                    </p:set>
                                    <p:animEffect transition="in" filter="dissolve">
                                      <p:cBhvr>
                                        <p:cTn id="22" dur="500"/>
                                        <p:tgtEl>
                                          <p:spTgt spid="880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rgbClr val="243459"/>
            </a:gs>
            <a:gs pos="50000">
              <a:srgbClr val="577897"/>
            </a:gs>
            <a:gs pos="100000">
              <a:srgbClr val="243459"/>
            </a:gs>
          </a:gsLst>
          <a:lin ang="2700000" scaled="1"/>
        </a:gra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body" idx="1"/>
          </p:nvPr>
        </p:nvSpPr>
        <p:spPr>
          <a:xfrm>
            <a:off x="250825" y="404813"/>
            <a:ext cx="8642350" cy="6264275"/>
          </a:xfrm>
        </p:spPr>
        <p:txBody>
          <a:bodyPr/>
          <a:lstStyle/>
          <a:p>
            <a:pPr eaLnBrk="1" hangingPunct="1">
              <a:lnSpc>
                <a:spcPct val="120000"/>
              </a:lnSpc>
              <a:spcBef>
                <a:spcPct val="55000"/>
              </a:spcBef>
            </a:pPr>
            <a:r>
              <a:rPr lang="zh-TW" altLang="en-US" sz="3600" b="1" dirty="0" smtClean="0">
                <a:solidFill>
                  <a:srgbClr val="FFFF00"/>
                </a:solidFill>
              </a:rPr>
              <a:t>不同之處：</a:t>
            </a:r>
          </a:p>
          <a:p>
            <a:pPr marL="895350" lvl="1" indent="-355600" eaLnBrk="1" hangingPunct="1">
              <a:lnSpc>
                <a:spcPct val="120000"/>
              </a:lnSpc>
              <a:spcBef>
                <a:spcPct val="55000"/>
              </a:spcBef>
            </a:pPr>
            <a:r>
              <a:rPr lang="zh-TW" altLang="en-US" sz="3200" b="1" dirty="0" smtClean="0">
                <a:solidFill>
                  <a:srgbClr val="FFFF00"/>
                </a:solidFill>
              </a:rPr>
              <a:t>聖經：上帝在第七日歇息了</a:t>
            </a:r>
          </a:p>
          <a:p>
            <a:pPr marL="895350" lvl="1" indent="-355600" eaLnBrk="1" hangingPunct="1">
              <a:lnSpc>
                <a:spcPct val="120000"/>
              </a:lnSpc>
              <a:spcBef>
                <a:spcPct val="55000"/>
              </a:spcBef>
            </a:pPr>
            <a:r>
              <a:rPr lang="zh-TW" altLang="en-US" sz="3200" b="1" dirty="0" smtClean="0">
                <a:solidFill>
                  <a:srgbClr val="FFFF00"/>
                </a:solidFill>
              </a:rPr>
              <a:t>伊斯蘭並沒有教導說上主在第七日休息   了；而說真主並升</a:t>
            </a:r>
            <a:r>
              <a:rPr lang="zh-TW" altLang="en-US" sz="3200" b="1" dirty="0">
                <a:solidFill>
                  <a:srgbClr val="FFFF00"/>
                </a:solidFill>
              </a:rPr>
              <a:t>到他的</a:t>
            </a:r>
            <a:r>
              <a:rPr lang="zh-TW" altLang="en-US" sz="3200" b="1" dirty="0" smtClean="0">
                <a:solidFill>
                  <a:srgbClr val="FFFF00"/>
                </a:solidFill>
              </a:rPr>
              <a:t>寶座上</a:t>
            </a:r>
          </a:p>
          <a:p>
            <a:pPr eaLnBrk="1" hangingPunct="1">
              <a:lnSpc>
                <a:spcPct val="120000"/>
              </a:lnSpc>
              <a:spcBef>
                <a:spcPct val="55000"/>
              </a:spcBef>
            </a:pPr>
            <a:r>
              <a:rPr lang="zh-TW" altLang="en-US" sz="3600" b="1" dirty="0" smtClean="0">
                <a:solidFill>
                  <a:srgbClr val="FFFF00"/>
                </a:solidFill>
              </a:rPr>
              <a:t>有些人覺得這是很大的分別</a:t>
            </a:r>
          </a:p>
          <a:p>
            <a:pPr eaLnBrk="1" hangingPunct="1">
              <a:lnSpc>
                <a:spcPct val="120000"/>
              </a:lnSpc>
              <a:spcBef>
                <a:spcPct val="55000"/>
              </a:spcBef>
            </a:pPr>
            <a:r>
              <a:rPr lang="zh-TW" altLang="en-US" sz="3600" b="1" dirty="0" smtClean="0">
                <a:solidFill>
                  <a:srgbClr val="FFFF00"/>
                </a:solidFill>
              </a:rPr>
              <a:t>另一些人或覺得沒什麼不同</a:t>
            </a:r>
          </a:p>
        </p:txBody>
      </p:sp>
    </p:spTree>
    <p:extLst>
      <p:ext uri="{BB962C8B-B14F-4D97-AF65-F5344CB8AC3E}">
        <p14:creationId xmlns:p14="http://schemas.microsoft.com/office/powerpoint/2010/main" val="744733187"/>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0274">
                                            <p:txEl>
                                              <p:pRg st="1" end="1"/>
                                            </p:txEl>
                                          </p:spTgt>
                                        </p:tgtEl>
                                        <p:attrNameLst>
                                          <p:attrName>style.visibility</p:attrName>
                                        </p:attrNameLst>
                                      </p:cBhvr>
                                      <p:to>
                                        <p:strVal val="visible"/>
                                      </p:to>
                                    </p:set>
                                    <p:animEffect transition="in" filter="dissolve">
                                      <p:cBhvr>
                                        <p:cTn id="7" dur="500"/>
                                        <p:tgtEl>
                                          <p:spTgt spid="31027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10274">
                                            <p:txEl>
                                              <p:pRg st="2" end="2"/>
                                            </p:txEl>
                                          </p:spTgt>
                                        </p:tgtEl>
                                        <p:attrNameLst>
                                          <p:attrName>style.visibility</p:attrName>
                                        </p:attrNameLst>
                                      </p:cBhvr>
                                      <p:to>
                                        <p:strVal val="visible"/>
                                      </p:to>
                                    </p:set>
                                    <p:animEffect transition="in" filter="dissolve">
                                      <p:cBhvr>
                                        <p:cTn id="12" dur="500"/>
                                        <p:tgtEl>
                                          <p:spTgt spid="31027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10274">
                                            <p:txEl>
                                              <p:pRg st="3" end="3"/>
                                            </p:txEl>
                                          </p:spTgt>
                                        </p:tgtEl>
                                        <p:attrNameLst>
                                          <p:attrName>style.visibility</p:attrName>
                                        </p:attrNameLst>
                                      </p:cBhvr>
                                      <p:to>
                                        <p:strVal val="visible"/>
                                      </p:to>
                                    </p:set>
                                    <p:animEffect transition="in" filter="dissolve">
                                      <p:cBhvr>
                                        <p:cTn id="17" dur="500"/>
                                        <p:tgtEl>
                                          <p:spTgt spid="31027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10274">
                                            <p:txEl>
                                              <p:pRg st="4" end="4"/>
                                            </p:txEl>
                                          </p:spTgt>
                                        </p:tgtEl>
                                        <p:attrNameLst>
                                          <p:attrName>style.visibility</p:attrName>
                                        </p:attrNameLst>
                                      </p:cBhvr>
                                      <p:to>
                                        <p:strVal val="visible"/>
                                      </p:to>
                                    </p:set>
                                    <p:animEffect transition="in" filter="dissolve">
                                      <p:cBhvr>
                                        <p:cTn id="22" dur="500"/>
                                        <p:tgtEl>
                                          <p:spTgt spid="3102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418" name="Picture 2" descr="Slid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3"/>
          <p:cNvSpPr txBox="1">
            <a:spLocks noChangeArrowheads="1"/>
          </p:cNvSpPr>
          <p:nvPr/>
        </p:nvSpPr>
        <p:spPr bwMode="auto">
          <a:xfrm>
            <a:off x="3995738" y="5949950"/>
            <a:ext cx="28813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600" smtClean="0">
                <a:solidFill>
                  <a:srgbClr val="FFFFFF"/>
                </a:solidFill>
                <a:ea typeface="標楷體" pitchFamily="65" charset="-120"/>
              </a:rPr>
              <a:t>叛逆</a:t>
            </a:r>
          </a:p>
        </p:txBody>
      </p:sp>
      <p:sp>
        <p:nvSpPr>
          <p:cNvPr id="60420" name="Text Box 4"/>
          <p:cNvSpPr txBox="1">
            <a:spLocks noChangeArrowheads="1"/>
          </p:cNvSpPr>
          <p:nvPr/>
        </p:nvSpPr>
        <p:spPr bwMode="auto">
          <a:xfrm>
            <a:off x="1403350" y="3068638"/>
            <a:ext cx="15113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4800" smtClean="0">
                <a:solidFill>
                  <a:srgbClr val="FFFFFF"/>
                </a:solidFill>
                <a:ea typeface="標楷體" pitchFamily="65" charset="-120"/>
              </a:rPr>
              <a:t>精靈</a:t>
            </a:r>
          </a:p>
        </p:txBody>
      </p:sp>
      <p:sp>
        <p:nvSpPr>
          <p:cNvPr id="60421" name="Text Box 5"/>
          <p:cNvSpPr txBox="1">
            <a:spLocks noChangeArrowheads="1"/>
          </p:cNvSpPr>
          <p:nvPr/>
        </p:nvSpPr>
        <p:spPr bwMode="auto">
          <a:xfrm>
            <a:off x="6011863" y="1773238"/>
            <a:ext cx="20875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4000" smtClean="0">
                <a:solidFill>
                  <a:srgbClr val="FFFFFF"/>
                </a:solidFill>
                <a:ea typeface="標楷體" pitchFamily="65" charset="-120"/>
              </a:rPr>
              <a:t>惡魔</a:t>
            </a:r>
          </a:p>
        </p:txBody>
      </p:sp>
      <p:sp>
        <p:nvSpPr>
          <p:cNvPr id="60422" name="Text Box 6"/>
          <p:cNvSpPr txBox="1">
            <a:spLocks noChangeArrowheads="1"/>
          </p:cNvSpPr>
          <p:nvPr/>
        </p:nvSpPr>
        <p:spPr bwMode="auto">
          <a:xfrm>
            <a:off x="6008688" y="2636838"/>
            <a:ext cx="1511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600" smtClean="0">
                <a:solidFill>
                  <a:srgbClr val="FFFFFF"/>
                </a:solidFill>
                <a:ea typeface="標楷體" pitchFamily="65" charset="-120"/>
              </a:rPr>
              <a:t>撒旦</a:t>
            </a:r>
          </a:p>
        </p:txBody>
      </p:sp>
      <p:sp>
        <p:nvSpPr>
          <p:cNvPr id="60423" name="Text Box 7"/>
          <p:cNvSpPr txBox="1">
            <a:spLocks noChangeArrowheads="1"/>
          </p:cNvSpPr>
          <p:nvPr/>
        </p:nvSpPr>
        <p:spPr bwMode="auto">
          <a:xfrm>
            <a:off x="6008688" y="3429000"/>
            <a:ext cx="1584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600" smtClean="0">
                <a:solidFill>
                  <a:srgbClr val="FFFFFF"/>
                </a:solidFill>
                <a:ea typeface="標楷體" pitchFamily="65" charset="-120"/>
              </a:rPr>
              <a:t>魔王</a:t>
            </a:r>
          </a:p>
        </p:txBody>
      </p:sp>
      <p:sp>
        <p:nvSpPr>
          <p:cNvPr id="60424" name="Text Box 8"/>
          <p:cNvSpPr txBox="1">
            <a:spLocks noChangeArrowheads="1"/>
          </p:cNvSpPr>
          <p:nvPr/>
        </p:nvSpPr>
        <p:spPr bwMode="auto">
          <a:xfrm>
            <a:off x="6804025" y="4221163"/>
            <a:ext cx="2339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600" smtClean="0">
                <a:solidFill>
                  <a:srgbClr val="FFFFFF"/>
                </a:solidFill>
                <a:ea typeface="標楷體" pitchFamily="65" charset="-120"/>
              </a:rPr>
              <a:t>以卜厲斯</a:t>
            </a:r>
          </a:p>
        </p:txBody>
      </p:sp>
      <p:sp>
        <p:nvSpPr>
          <p:cNvPr id="60425" name="Text Box 10"/>
          <p:cNvSpPr txBox="1">
            <a:spLocks noChangeArrowheads="1"/>
          </p:cNvSpPr>
          <p:nvPr/>
        </p:nvSpPr>
        <p:spPr bwMode="auto">
          <a:xfrm>
            <a:off x="7812088" y="4941888"/>
            <a:ext cx="1331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600" smtClean="0">
                <a:solidFill>
                  <a:srgbClr val="FFFFFF"/>
                </a:solidFill>
                <a:ea typeface="標楷體" pitchFamily="65" charset="-120"/>
              </a:rPr>
              <a:t>撒旦</a:t>
            </a:r>
          </a:p>
        </p:txBody>
      </p:sp>
    </p:spTree>
    <p:extLst>
      <p:ext uri="{BB962C8B-B14F-4D97-AF65-F5344CB8AC3E}">
        <p14:creationId xmlns:p14="http://schemas.microsoft.com/office/powerpoint/2010/main" val="3816406350"/>
      </p:ext>
    </p:extLst>
  </p:cSld>
  <p:clrMapOvr>
    <a:masterClrMapping/>
  </p:clrMapOvr>
  <p:transition spd="slow">
    <p:strips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rgbClr val="1C1C1C"/>
            </a:gs>
          </a:gsLst>
          <a:lin ang="0" scaled="1"/>
        </a:gradFill>
        <a:effectLst/>
      </p:bgPr>
    </p:bg>
    <p:spTree>
      <p:nvGrpSpPr>
        <p:cNvPr id="1" name=""/>
        <p:cNvGrpSpPr/>
        <p:nvPr/>
      </p:nvGrpSpPr>
      <p:grpSpPr>
        <a:xfrm>
          <a:off x="0" y="0"/>
          <a:ext cx="0" cy="0"/>
          <a:chOff x="0" y="0"/>
          <a:chExt cx="0" cy="0"/>
        </a:xfrm>
      </p:grpSpPr>
      <p:pic>
        <p:nvPicPr>
          <p:cNvPr id="61442" name="Picture 5" descr="Slide1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9500"/>
            <a:ext cx="91440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6"/>
          <p:cNvSpPr txBox="1">
            <a:spLocks noChangeArrowheads="1"/>
          </p:cNvSpPr>
          <p:nvPr/>
        </p:nvSpPr>
        <p:spPr bwMode="auto">
          <a:xfrm>
            <a:off x="1619250" y="188913"/>
            <a:ext cx="59039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lang="zh-TW" altLang="en-US" sz="5400" smtClean="0">
                <a:solidFill>
                  <a:srgbClr val="FFFFFF"/>
                </a:solidFill>
                <a:ea typeface="標楷體" pitchFamily="65" charset="-120"/>
              </a:rPr>
              <a:t>另一較相近的之處</a:t>
            </a:r>
          </a:p>
        </p:txBody>
      </p:sp>
      <p:sp>
        <p:nvSpPr>
          <p:cNvPr id="19464" name="Text Box 8"/>
          <p:cNvSpPr txBox="1">
            <a:spLocks noChangeArrowheads="1"/>
          </p:cNvSpPr>
          <p:nvPr/>
        </p:nvSpPr>
        <p:spPr bwMode="auto">
          <a:xfrm>
            <a:off x="250825" y="1484313"/>
            <a:ext cx="8893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600" b="1" smtClean="0">
                <a:solidFill>
                  <a:srgbClr val="99FF99"/>
                </a:solidFill>
              </a:rPr>
              <a:t>阿當受命：「不許吃這樹上的果子！」</a:t>
            </a:r>
          </a:p>
        </p:txBody>
      </p:sp>
      <p:sp>
        <p:nvSpPr>
          <p:cNvPr id="19465" name="Text Box 9"/>
          <p:cNvSpPr txBox="1">
            <a:spLocks noChangeArrowheads="1"/>
          </p:cNvSpPr>
          <p:nvPr/>
        </p:nvSpPr>
        <p:spPr bwMode="auto">
          <a:xfrm>
            <a:off x="2519363" y="5661025"/>
            <a:ext cx="41052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zh-TW" altLang="en-US" sz="5400" b="1" i="1">
                <a:solidFill>
                  <a:srgbClr val="FF99CC"/>
                </a:solidFill>
                <a:effectLst>
                  <a:outerShdw blurRad="38100" dist="38100" dir="2700000" algn="tl">
                    <a:srgbClr val="000000"/>
                  </a:outerShdw>
                </a:effectLst>
                <a:latin typeface="Arial" pitchFamily="34" charset="0"/>
                <a:ea typeface="新細明體" pitchFamily="18" charset="-120"/>
              </a:rPr>
              <a:t>誘 惑</a:t>
            </a:r>
            <a:r>
              <a:rPr lang="zh-TW" altLang="en-US" sz="4800" i="1">
                <a:solidFill>
                  <a:srgbClr val="FF99CC"/>
                </a:solidFill>
                <a:effectLst>
                  <a:outerShdw blurRad="38100" dist="38100" dir="2700000" algn="tl">
                    <a:srgbClr val="000000"/>
                  </a:outerShdw>
                </a:effectLst>
                <a:latin typeface="Arial" pitchFamily="34" charset="0"/>
                <a:ea typeface="新細明體" pitchFamily="18" charset="-120"/>
              </a:rPr>
              <a:t> ！</a:t>
            </a:r>
          </a:p>
        </p:txBody>
      </p:sp>
    </p:spTree>
    <p:extLst>
      <p:ext uri="{BB962C8B-B14F-4D97-AF65-F5344CB8AC3E}">
        <p14:creationId xmlns:p14="http://schemas.microsoft.com/office/powerpoint/2010/main" val="2478833887"/>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dissolve">
                                      <p:cBhvr>
                                        <p:cTn id="7" dur="500"/>
                                        <p:tgtEl>
                                          <p:spTgt spid="19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65">
                                            <p:txEl>
                                              <p:pRg st="0" end="0"/>
                                            </p:txEl>
                                          </p:spTgt>
                                        </p:tgtEl>
                                        <p:attrNameLst>
                                          <p:attrName>style.visibility</p:attrName>
                                        </p:attrNameLst>
                                      </p:cBhvr>
                                      <p:to>
                                        <p:strVal val="visible"/>
                                      </p:to>
                                    </p:set>
                                    <p:animEffect transition="in" filter="dissolve">
                                      <p:cBhvr>
                                        <p:cTn id="12" dur="500"/>
                                        <p:tgtEl>
                                          <p:spTgt spid="194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lide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3419475" y="333375"/>
            <a:ext cx="4392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6000" smtClean="0">
                <a:solidFill>
                  <a:srgbClr val="435A87"/>
                </a:solidFill>
                <a:ea typeface="標楷體" pitchFamily="65" charset="-120"/>
              </a:rPr>
              <a:t>伊斯蘭教</a:t>
            </a:r>
          </a:p>
        </p:txBody>
      </p:sp>
      <p:sp>
        <p:nvSpPr>
          <p:cNvPr id="62468" name="Text Box 4"/>
          <p:cNvSpPr txBox="1">
            <a:spLocks noChangeArrowheads="1"/>
          </p:cNvSpPr>
          <p:nvPr/>
        </p:nvSpPr>
        <p:spPr bwMode="auto">
          <a:xfrm>
            <a:off x="6156325" y="1700213"/>
            <a:ext cx="2987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600" b="1" smtClean="0">
                <a:solidFill>
                  <a:srgbClr val="5F5F5F"/>
                </a:solidFill>
                <a:ea typeface="標楷體" pitchFamily="65" charset="-120"/>
              </a:rPr>
              <a:t>夏娃沒被譴責</a:t>
            </a:r>
          </a:p>
        </p:txBody>
      </p:sp>
      <p:sp>
        <p:nvSpPr>
          <p:cNvPr id="62469" name="Text Box 5"/>
          <p:cNvSpPr txBox="1">
            <a:spLocks noChangeArrowheads="1"/>
          </p:cNvSpPr>
          <p:nvPr/>
        </p:nvSpPr>
        <p:spPr bwMode="auto">
          <a:xfrm>
            <a:off x="4067175" y="2636838"/>
            <a:ext cx="4033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600" b="1" smtClean="0">
                <a:solidFill>
                  <a:srgbClr val="5F5F5F"/>
                </a:solidFill>
                <a:ea typeface="標楷體" pitchFamily="65" charset="-120"/>
              </a:rPr>
              <a:t>亞當夫婦均已懺悔</a:t>
            </a:r>
            <a:r>
              <a:rPr lang="zh-TW" altLang="en-US" sz="1800" smtClean="0">
                <a:solidFill>
                  <a:srgbClr val="000000"/>
                </a:solidFill>
              </a:rPr>
              <a:t> </a:t>
            </a:r>
          </a:p>
        </p:txBody>
      </p:sp>
      <p:sp>
        <p:nvSpPr>
          <p:cNvPr id="62470" name="Text Box 6"/>
          <p:cNvSpPr txBox="1">
            <a:spLocks noChangeArrowheads="1"/>
          </p:cNvSpPr>
          <p:nvPr/>
        </p:nvSpPr>
        <p:spPr bwMode="auto">
          <a:xfrm>
            <a:off x="3994150" y="3489325"/>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600" b="1" smtClean="0">
                <a:solidFill>
                  <a:srgbClr val="5F5F5F"/>
                </a:solidFill>
                <a:ea typeface="標楷體" pitchFamily="65" charset="-120"/>
              </a:rPr>
              <a:t>已獲寬恕</a:t>
            </a:r>
          </a:p>
        </p:txBody>
      </p:sp>
    </p:spTree>
    <p:extLst>
      <p:ext uri="{BB962C8B-B14F-4D97-AF65-F5344CB8AC3E}">
        <p14:creationId xmlns:p14="http://schemas.microsoft.com/office/powerpoint/2010/main" val="2600915075"/>
      </p:ext>
    </p:extLst>
  </p:cSld>
  <p:clrMapOvr>
    <a:masterClrMapping/>
  </p:clrMapOvr>
  <p:transition spd="slow">
    <p:strips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9E9E9"/>
            </a:gs>
            <a:gs pos="100000">
              <a:schemeClr val="bg1"/>
            </a:gs>
          </a:gsLst>
          <a:lin ang="5400000" scaled="1"/>
        </a:gradFill>
        <a:effectLst/>
      </p:bgPr>
    </p:bg>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457200" y="476250"/>
            <a:ext cx="8507413" cy="6121102"/>
          </a:xfrm>
        </p:spPr>
        <p:txBody>
          <a:bodyPr/>
          <a:lstStyle/>
          <a:p>
            <a:pPr eaLnBrk="1" hangingPunct="1">
              <a:spcBef>
                <a:spcPts val="1200"/>
              </a:spcBef>
              <a:spcAft>
                <a:spcPts val="600"/>
              </a:spcAft>
            </a:pPr>
            <a:r>
              <a:rPr lang="zh-TW" altLang="en-US" sz="3600" dirty="0" smtClean="0">
                <a:ea typeface="標楷體" pitchFamily="65" charset="-120"/>
              </a:rPr>
              <a:t>在伊斯蘭，亞當夫婦各自為自己的行為負責</a:t>
            </a:r>
          </a:p>
          <a:p>
            <a:pPr eaLnBrk="1" hangingPunct="1">
              <a:spcBef>
                <a:spcPts val="1200"/>
              </a:spcBef>
              <a:spcAft>
                <a:spcPts val="600"/>
              </a:spcAft>
            </a:pPr>
            <a:r>
              <a:rPr lang="zh-TW" altLang="en-US" sz="3600" dirty="0" smtClean="0">
                <a:ea typeface="標楷體" pitchFamily="65" charset="-120"/>
              </a:rPr>
              <a:t>古蘭經沒提及夏娃將禁果交亞當的叙述</a:t>
            </a:r>
          </a:p>
          <a:p>
            <a:pPr eaLnBrk="1" hangingPunct="1">
              <a:spcBef>
                <a:spcPts val="1200"/>
              </a:spcBef>
              <a:spcAft>
                <a:spcPts val="600"/>
              </a:spcAft>
            </a:pPr>
            <a:r>
              <a:rPr lang="zh-TW" altLang="en-US" sz="3600" dirty="0" smtClean="0">
                <a:ea typeface="標楷體" pitchFamily="65" charset="-120"/>
              </a:rPr>
              <a:t>故夏娃並未受譴責多於亞當</a:t>
            </a:r>
          </a:p>
          <a:p>
            <a:pPr eaLnBrk="1" hangingPunct="1">
              <a:spcBef>
                <a:spcPts val="1200"/>
              </a:spcBef>
              <a:spcAft>
                <a:spcPts val="600"/>
              </a:spcAft>
            </a:pPr>
            <a:r>
              <a:rPr lang="zh-TW" altLang="en-US" sz="3600" dirty="0" smtClean="0">
                <a:ea typeface="標楷體" pitchFamily="65" charset="-120"/>
              </a:rPr>
              <a:t>女性不因背叛主而被罰嘗生育或月事之苦</a:t>
            </a:r>
          </a:p>
          <a:p>
            <a:pPr eaLnBrk="1" hangingPunct="1">
              <a:spcBef>
                <a:spcPts val="1200"/>
              </a:spcBef>
              <a:spcAft>
                <a:spcPts val="600"/>
              </a:spcAft>
            </a:pPr>
            <a:r>
              <a:rPr lang="zh-TW" altLang="en-US" sz="3600" dirty="0" smtClean="0">
                <a:ea typeface="標楷體" pitchFamily="65" charset="-120"/>
              </a:rPr>
              <a:t>亞當夫婦均已懺悔、祈求真主的寬恕</a:t>
            </a:r>
          </a:p>
          <a:p>
            <a:pPr eaLnBrk="1" hangingPunct="1">
              <a:spcBef>
                <a:spcPts val="1200"/>
              </a:spcBef>
              <a:spcAft>
                <a:spcPts val="600"/>
              </a:spcAft>
            </a:pPr>
            <a:r>
              <a:rPr lang="zh-TW" altLang="en-US" sz="3600" dirty="0" smtClean="0">
                <a:ea typeface="標楷體" pitchFamily="65" charset="-120"/>
              </a:rPr>
              <a:t>亞當夫婦已得仁慈的主所赦免他們的罪過</a:t>
            </a:r>
          </a:p>
        </p:txBody>
      </p:sp>
    </p:spTree>
    <p:extLst>
      <p:ext uri="{BB962C8B-B14F-4D97-AF65-F5344CB8AC3E}">
        <p14:creationId xmlns:p14="http://schemas.microsoft.com/office/powerpoint/2010/main" val="2666999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dissolve">
                                      <p:cBhvr>
                                        <p:cTn id="7" dur="500"/>
                                        <p:tgtEl>
                                          <p:spTgt spid="63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490">
                                            <p:txEl>
                                              <p:pRg st="1" end="1"/>
                                            </p:txEl>
                                          </p:spTgt>
                                        </p:tgtEl>
                                        <p:attrNameLst>
                                          <p:attrName>style.visibility</p:attrName>
                                        </p:attrNameLst>
                                      </p:cBhvr>
                                      <p:to>
                                        <p:strVal val="visible"/>
                                      </p:to>
                                    </p:set>
                                    <p:animEffect transition="in" filter="dissolve">
                                      <p:cBhvr>
                                        <p:cTn id="12" dur="500"/>
                                        <p:tgtEl>
                                          <p:spTgt spid="634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3490">
                                            <p:txEl>
                                              <p:pRg st="2" end="2"/>
                                            </p:txEl>
                                          </p:spTgt>
                                        </p:tgtEl>
                                        <p:attrNameLst>
                                          <p:attrName>style.visibility</p:attrName>
                                        </p:attrNameLst>
                                      </p:cBhvr>
                                      <p:to>
                                        <p:strVal val="visible"/>
                                      </p:to>
                                    </p:set>
                                    <p:animEffect transition="in" filter="dissolve">
                                      <p:cBhvr>
                                        <p:cTn id="17" dur="500"/>
                                        <p:tgtEl>
                                          <p:spTgt spid="634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3490">
                                            <p:txEl>
                                              <p:pRg st="3" end="3"/>
                                            </p:txEl>
                                          </p:spTgt>
                                        </p:tgtEl>
                                        <p:attrNameLst>
                                          <p:attrName>style.visibility</p:attrName>
                                        </p:attrNameLst>
                                      </p:cBhvr>
                                      <p:to>
                                        <p:strVal val="visible"/>
                                      </p:to>
                                    </p:set>
                                    <p:animEffect transition="in" filter="dissolve">
                                      <p:cBhvr>
                                        <p:cTn id="22" dur="500"/>
                                        <p:tgtEl>
                                          <p:spTgt spid="634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3490">
                                            <p:txEl>
                                              <p:pRg st="4" end="4"/>
                                            </p:txEl>
                                          </p:spTgt>
                                        </p:tgtEl>
                                        <p:attrNameLst>
                                          <p:attrName>style.visibility</p:attrName>
                                        </p:attrNameLst>
                                      </p:cBhvr>
                                      <p:to>
                                        <p:strVal val="visible"/>
                                      </p:to>
                                    </p:set>
                                    <p:animEffect transition="in" filter="dissolve">
                                      <p:cBhvr>
                                        <p:cTn id="27" dur="500"/>
                                        <p:tgtEl>
                                          <p:spTgt spid="634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3490">
                                            <p:txEl>
                                              <p:pRg st="5" end="5"/>
                                            </p:txEl>
                                          </p:spTgt>
                                        </p:tgtEl>
                                        <p:attrNameLst>
                                          <p:attrName>style.visibility</p:attrName>
                                        </p:attrNameLst>
                                      </p:cBhvr>
                                      <p:to>
                                        <p:strVal val="visible"/>
                                      </p:to>
                                    </p:set>
                                    <p:animEffect transition="in" filter="dissolve">
                                      <p:cBhvr>
                                        <p:cTn id="32" dur="500"/>
                                        <p:tgtEl>
                                          <p:spTgt spid="634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lid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4572000" y="476250"/>
            <a:ext cx="43561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TW" altLang="en-US" sz="8000" b="1">
                <a:solidFill>
                  <a:srgbClr val="FF6699"/>
                </a:solidFill>
                <a:effectLst>
                  <a:outerShdw blurRad="38100" dist="38100" dir="2700000" algn="tl">
                    <a:srgbClr val="C0C0C0"/>
                  </a:outerShdw>
                </a:effectLst>
                <a:latin typeface="Arial" pitchFamily="34" charset="0"/>
                <a:ea typeface="標楷體" pitchFamily="65" charset="-120"/>
              </a:rPr>
              <a:t>天生清白</a:t>
            </a:r>
          </a:p>
        </p:txBody>
      </p:sp>
      <p:sp>
        <p:nvSpPr>
          <p:cNvPr id="64516" name="Text Box 4"/>
          <p:cNvSpPr txBox="1">
            <a:spLocks noChangeArrowheads="1"/>
          </p:cNvSpPr>
          <p:nvPr/>
        </p:nvSpPr>
        <p:spPr bwMode="auto">
          <a:xfrm>
            <a:off x="6443663" y="2133600"/>
            <a:ext cx="2449512" cy="701675"/>
          </a:xfrm>
          <a:prstGeom prst="rect">
            <a:avLst/>
          </a:prstGeom>
          <a:noFill/>
          <a:ln>
            <a:noFill/>
          </a:ln>
          <a:effectLst/>
          <a:extLst>
            <a:ext uri="{909E8E84-426E-40DD-AFC4-6F175D3DCCD1}">
              <a14:hiddenFill xmlns:a14="http://schemas.microsoft.com/office/drawing/2010/main">
                <a:gradFill rotWithShape="1">
                  <a:gsLst>
                    <a:gs pos="0">
                      <a:srgbClr val="EBF7FF"/>
                    </a:gs>
                    <a:gs pos="100000">
                      <a:srgbClr val="F7F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4000" smtClean="0">
                <a:solidFill>
                  <a:srgbClr val="0033CC"/>
                </a:solidFill>
                <a:ea typeface="標楷體" pitchFamily="65" charset="-120"/>
              </a:rPr>
              <a:t>兒童</a:t>
            </a:r>
          </a:p>
        </p:txBody>
      </p:sp>
      <p:sp>
        <p:nvSpPr>
          <p:cNvPr id="64517" name="Text Box 7"/>
          <p:cNvSpPr txBox="1">
            <a:spLocks noChangeArrowheads="1"/>
          </p:cNvSpPr>
          <p:nvPr/>
        </p:nvSpPr>
        <p:spPr bwMode="auto">
          <a:xfrm>
            <a:off x="6659563" y="3078163"/>
            <a:ext cx="2233612" cy="701675"/>
          </a:xfrm>
          <a:prstGeom prst="rect">
            <a:avLst/>
          </a:prstGeom>
          <a:noFill/>
          <a:ln>
            <a:noFill/>
          </a:ln>
          <a:effectLst/>
          <a:extLst>
            <a:ext uri="{909E8E84-426E-40DD-AFC4-6F175D3DCCD1}">
              <a14:hiddenFill xmlns:a14="http://schemas.microsoft.com/office/drawing/2010/main">
                <a:gradFill rotWithShape="1">
                  <a:gsLst>
                    <a:gs pos="0">
                      <a:srgbClr val="EBF7FF"/>
                    </a:gs>
                    <a:gs pos="100000">
                      <a:srgbClr val="F7F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4000" smtClean="0">
                <a:solidFill>
                  <a:srgbClr val="0033CC"/>
                </a:solidFill>
                <a:ea typeface="標楷體" pitchFamily="65" charset="-120"/>
              </a:rPr>
              <a:t>純潔清白</a:t>
            </a:r>
          </a:p>
        </p:txBody>
      </p:sp>
      <p:sp>
        <p:nvSpPr>
          <p:cNvPr id="64518" name="Text Box 8"/>
          <p:cNvSpPr txBox="1">
            <a:spLocks noChangeArrowheads="1"/>
          </p:cNvSpPr>
          <p:nvPr/>
        </p:nvSpPr>
        <p:spPr bwMode="auto">
          <a:xfrm>
            <a:off x="4318000" y="4652963"/>
            <a:ext cx="4826000" cy="701675"/>
          </a:xfrm>
          <a:prstGeom prst="rect">
            <a:avLst/>
          </a:prstGeom>
          <a:noFill/>
          <a:ln>
            <a:noFill/>
          </a:ln>
          <a:effectLst/>
          <a:extLst>
            <a:ext uri="{909E8E84-426E-40DD-AFC4-6F175D3DCCD1}">
              <a14:hiddenFill xmlns:a14="http://schemas.microsoft.com/office/drawing/2010/main">
                <a:gradFill rotWithShape="1">
                  <a:gsLst>
                    <a:gs pos="0">
                      <a:srgbClr val="EBF7FF"/>
                    </a:gs>
                    <a:gs pos="100000">
                      <a:srgbClr val="F7F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4000" smtClean="0">
                <a:solidFill>
                  <a:srgbClr val="0033CC"/>
                </a:solidFill>
                <a:ea typeface="標楷體" pitchFamily="65" charset="-120"/>
              </a:rPr>
              <a:t>本性順從上主</a:t>
            </a:r>
          </a:p>
        </p:txBody>
      </p:sp>
      <p:sp>
        <p:nvSpPr>
          <p:cNvPr id="27657" name="Text Box 9"/>
          <p:cNvSpPr txBox="1">
            <a:spLocks noChangeArrowheads="1"/>
          </p:cNvSpPr>
          <p:nvPr/>
        </p:nvSpPr>
        <p:spPr bwMode="auto">
          <a:xfrm>
            <a:off x="2771775" y="5445125"/>
            <a:ext cx="6372225" cy="711200"/>
          </a:xfrm>
          <a:prstGeom prst="rect">
            <a:avLst/>
          </a:prstGeom>
          <a:solidFill>
            <a:srgbClr val="C9C9C9">
              <a:alpha val="50195"/>
            </a:srgbClr>
          </a:solidFill>
          <a:ln w="9525">
            <a:solidFill>
              <a:srgbClr val="C9C9C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4000" smtClean="0">
                <a:solidFill>
                  <a:srgbClr val="6600CC"/>
                </a:solidFill>
                <a:ea typeface="標楷體" pitchFamily="65" charset="-120"/>
              </a:rPr>
              <a:t>每人只對自已的行為負責任</a:t>
            </a:r>
          </a:p>
        </p:txBody>
      </p:sp>
    </p:spTree>
    <p:extLst>
      <p:ext uri="{BB962C8B-B14F-4D97-AF65-F5344CB8AC3E}">
        <p14:creationId xmlns:p14="http://schemas.microsoft.com/office/powerpoint/2010/main" val="1039613633"/>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strips(downRight)">
                                      <p:cBhvr>
                                        <p:cTn id="7" dur="10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lid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7812088" y="0"/>
            <a:ext cx="1081087" cy="437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5000"/>
              </a:lnSpc>
              <a:spcBef>
                <a:spcPct val="50000"/>
              </a:spcBef>
            </a:pPr>
            <a:r>
              <a:rPr lang="zh-TW" altLang="en-US" sz="6600" b="1" smtClean="0">
                <a:solidFill>
                  <a:srgbClr val="0000FF"/>
                </a:solidFill>
                <a:ea typeface="標楷體" pitchFamily="65" charset="-120"/>
              </a:rPr>
              <a:t>生活的目的</a:t>
            </a:r>
            <a:r>
              <a:rPr lang="zh-TW" altLang="en-US" sz="6600" smtClean="0">
                <a:solidFill>
                  <a:srgbClr val="0000FF"/>
                </a:solidFill>
              </a:rPr>
              <a:t> </a:t>
            </a:r>
          </a:p>
        </p:txBody>
      </p:sp>
    </p:spTree>
    <p:extLst>
      <p:ext uri="{BB962C8B-B14F-4D97-AF65-F5344CB8AC3E}">
        <p14:creationId xmlns:p14="http://schemas.microsoft.com/office/powerpoint/2010/main" val="2408898489"/>
      </p:ext>
    </p:extLst>
  </p:cSld>
  <p:clrMapOvr>
    <a:masterClrMapping/>
  </p:clrMapOvr>
  <p:transition>
    <p:strips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357FF2"/>
            </a:gs>
            <a:gs pos="100000">
              <a:srgbClr val="FFFFFF"/>
            </a:gs>
          </a:gsLst>
          <a:lin ang="2700000" scaled="1"/>
        </a:gra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zh-TW" altLang="en-US" sz="6600" smtClean="0">
                <a:solidFill>
                  <a:srgbClr val="E9E9E9"/>
                </a:solidFill>
                <a:ea typeface="標楷體" pitchFamily="65" charset="-120"/>
              </a:rPr>
              <a:t>生活的目的</a:t>
            </a:r>
          </a:p>
        </p:txBody>
      </p:sp>
      <p:sp>
        <p:nvSpPr>
          <p:cNvPr id="118787" name="Rectangle 3"/>
          <p:cNvSpPr>
            <a:spLocks noGrp="1" noChangeArrowheads="1"/>
          </p:cNvSpPr>
          <p:nvPr>
            <p:ph type="body" idx="1"/>
          </p:nvPr>
        </p:nvSpPr>
        <p:spPr/>
        <p:txBody>
          <a:bodyPr/>
          <a:lstStyle/>
          <a:p>
            <a:pPr eaLnBrk="1" hangingPunct="1">
              <a:lnSpc>
                <a:spcPct val="90000"/>
              </a:lnSpc>
              <a:spcBef>
                <a:spcPct val="55000"/>
              </a:spcBef>
            </a:pPr>
            <a:r>
              <a:rPr lang="zh-TW" altLang="en-US" sz="2800" b="1" smtClean="0"/>
              <a:t>生命只是一場試驗</a:t>
            </a:r>
          </a:p>
          <a:p>
            <a:pPr eaLnBrk="1" hangingPunct="1">
              <a:lnSpc>
                <a:spcPct val="90000"/>
              </a:lnSpc>
              <a:spcBef>
                <a:spcPct val="55000"/>
              </a:spcBef>
            </a:pPr>
            <a:r>
              <a:rPr lang="zh-TW" altLang="en-US" sz="2800" b="1" smtClean="0"/>
              <a:t>今生所作的，決定後世永恆生命的結果</a:t>
            </a:r>
          </a:p>
          <a:p>
            <a:pPr eaLnBrk="1" hangingPunct="1">
              <a:lnSpc>
                <a:spcPct val="90000"/>
              </a:lnSpc>
              <a:spcBef>
                <a:spcPct val="55000"/>
              </a:spcBef>
            </a:pPr>
            <a:r>
              <a:rPr lang="zh-TW" altLang="en-US" sz="2800" b="1" smtClean="0"/>
              <a:t>真主賜人在大地活一段時期，讓他選擇行善行惡，歸順或叛逆真主</a:t>
            </a:r>
          </a:p>
          <a:p>
            <a:pPr eaLnBrk="1" hangingPunct="1">
              <a:lnSpc>
                <a:spcPct val="90000"/>
              </a:lnSpc>
              <a:spcBef>
                <a:spcPct val="55000"/>
              </a:spcBef>
            </a:pPr>
            <a:r>
              <a:rPr lang="zh-TW" altLang="en-US" sz="2800" b="1" smtClean="0"/>
              <a:t>人將死亡、復生、受審訊；交代今生所作的一切</a:t>
            </a:r>
          </a:p>
          <a:p>
            <a:pPr eaLnBrk="1" hangingPunct="1">
              <a:lnSpc>
                <a:spcPct val="90000"/>
              </a:lnSpc>
              <a:spcBef>
                <a:spcPct val="55000"/>
              </a:spcBef>
            </a:pPr>
            <a:r>
              <a:rPr lang="zh-TW" altLang="en-US" sz="2800" b="1" smtClean="0"/>
              <a:t>歸信並行善者；若犯錯後懺悔求寬恕將享天園</a:t>
            </a:r>
          </a:p>
          <a:p>
            <a:pPr eaLnBrk="1" hangingPunct="1">
              <a:lnSpc>
                <a:spcPct val="90000"/>
              </a:lnSpc>
              <a:spcBef>
                <a:spcPct val="55000"/>
              </a:spcBef>
            </a:pPr>
            <a:r>
              <a:rPr lang="zh-TW" altLang="en-US" sz="2800" b="1" smtClean="0"/>
              <a:t>拒絕接受真主、自大、傲慢、作惡者，將受火獄之苦</a:t>
            </a:r>
          </a:p>
        </p:txBody>
      </p:sp>
    </p:spTree>
    <p:extLst>
      <p:ext uri="{BB962C8B-B14F-4D97-AF65-F5344CB8AC3E}">
        <p14:creationId xmlns:p14="http://schemas.microsoft.com/office/powerpoint/2010/main" val="426666153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dissolve">
                                      <p:cBhvr>
                                        <p:cTn id="7" dur="5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dissolve">
                                      <p:cBhvr>
                                        <p:cTn id="12" dur="500"/>
                                        <p:tgtEl>
                                          <p:spTgt spid="118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dissolve">
                                      <p:cBhvr>
                                        <p:cTn id="17" dur="500"/>
                                        <p:tgtEl>
                                          <p:spTgt spid="1187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dissolve">
                                      <p:cBhvr>
                                        <p:cTn id="22" dur="500"/>
                                        <p:tgtEl>
                                          <p:spTgt spid="1187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Effect transition="in" filter="dissolve">
                                      <p:cBhvr>
                                        <p:cTn id="27" dur="500"/>
                                        <p:tgtEl>
                                          <p:spTgt spid="1187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18787">
                                            <p:txEl>
                                              <p:pRg st="5" end="5"/>
                                            </p:txEl>
                                          </p:spTgt>
                                        </p:tgtEl>
                                        <p:attrNameLst>
                                          <p:attrName>style.visibility</p:attrName>
                                        </p:attrNameLst>
                                      </p:cBhvr>
                                      <p:to>
                                        <p:strVal val="visible"/>
                                      </p:to>
                                    </p:set>
                                    <p:animEffect transition="in" filter="dissolve">
                                      <p:cBhvr>
                                        <p:cTn id="32" dur="500"/>
                                        <p:tgtEl>
                                          <p:spTgt spid="1187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04" y="0"/>
            <a:ext cx="7460392" cy="6858000"/>
          </a:xfrm>
          <a:prstGeom prst="rect">
            <a:avLst/>
          </a:prstGeom>
        </p:spPr>
      </p:pic>
      <p:sp>
        <p:nvSpPr>
          <p:cNvPr id="2" name="文字方塊 1"/>
          <p:cNvSpPr txBox="1"/>
          <p:nvPr/>
        </p:nvSpPr>
        <p:spPr>
          <a:xfrm>
            <a:off x="7888356" y="2276872"/>
            <a:ext cx="1200329" cy="2304256"/>
          </a:xfrm>
          <a:prstGeom prst="rect">
            <a:avLst/>
          </a:prstGeom>
          <a:noFill/>
        </p:spPr>
        <p:txBody>
          <a:bodyPr vert="eaVert" wrap="square" rtlCol="0">
            <a:spAutoFit/>
          </a:bodyPr>
          <a:lstStyle/>
          <a:p>
            <a:pPr eaLnBrk="1" fontAlgn="auto" hangingPunct="1">
              <a:spcBef>
                <a:spcPts val="0"/>
              </a:spcBef>
              <a:spcAft>
                <a:spcPts val="0"/>
              </a:spcAft>
            </a:pPr>
            <a:r>
              <a:rPr kumimoji="0" lang="zh-HK" altLang="en-US" sz="6600" b="1" dirty="0">
                <a:solidFill>
                  <a:prstClr val="white"/>
                </a:solidFill>
                <a:effectLst>
                  <a:outerShdw blurRad="38100" dist="38100" dir="2700000" algn="tl">
                    <a:srgbClr val="000000">
                      <a:alpha val="43137"/>
                    </a:srgbClr>
                  </a:outerShdw>
                </a:effectLst>
                <a:latin typeface="超世紀粗行書" panose="02000000000000000000" pitchFamily="2" charset="-120"/>
                <a:ea typeface="超世紀粗行書" panose="02000000000000000000" pitchFamily="2" charset="-120"/>
              </a:rPr>
              <a:t>地球</a:t>
            </a:r>
          </a:p>
        </p:txBody>
      </p:sp>
      <p:sp>
        <p:nvSpPr>
          <p:cNvPr id="3" name="文字方塊 2"/>
          <p:cNvSpPr txBox="1"/>
          <p:nvPr/>
        </p:nvSpPr>
        <p:spPr>
          <a:xfrm>
            <a:off x="179512" y="4581128"/>
            <a:ext cx="3816424" cy="1200329"/>
          </a:xfrm>
          <a:prstGeom prst="rect">
            <a:avLst/>
          </a:prstGeom>
          <a:noFill/>
        </p:spPr>
        <p:txBody>
          <a:bodyPr wrap="square" rtlCol="0">
            <a:spAutoFit/>
          </a:bodyPr>
          <a:lstStyle/>
          <a:p>
            <a:pPr marL="342900" indent="-342900">
              <a:buFont typeface="Wingdings" panose="05000000000000000000" pitchFamily="2" charset="2"/>
              <a:buChar char="Ø"/>
            </a:pPr>
            <a:r>
              <a:rPr lang="zh-HK" altLang="en-US" dirty="0">
                <a:solidFill>
                  <a:schemeClr val="bg1"/>
                </a:solidFill>
              </a:rPr>
              <a:t>平均</a:t>
            </a:r>
            <a:r>
              <a:rPr lang="zh-HK" altLang="en-US" dirty="0" smtClean="0">
                <a:solidFill>
                  <a:schemeClr val="bg1"/>
                </a:solidFill>
              </a:rPr>
              <a:t>半徑</a:t>
            </a:r>
            <a:r>
              <a:rPr lang="en-US" altLang="zh-HK" dirty="0" smtClean="0">
                <a:solidFill>
                  <a:schemeClr val="bg1"/>
                </a:solidFill>
              </a:rPr>
              <a:t>6,400 km</a:t>
            </a:r>
          </a:p>
          <a:p>
            <a:pPr marL="342900" indent="-342900">
              <a:buFont typeface="Wingdings" panose="05000000000000000000" pitchFamily="2" charset="2"/>
              <a:buChar char="Ø"/>
            </a:pPr>
            <a:r>
              <a:rPr lang="zh-HK" altLang="en-US" dirty="0" smtClean="0">
                <a:solidFill>
                  <a:schemeClr val="bg1"/>
                </a:solidFill>
              </a:rPr>
              <a:t>表面積 </a:t>
            </a:r>
            <a:r>
              <a:rPr lang="en-US" altLang="zh-HK" dirty="0" smtClean="0">
                <a:solidFill>
                  <a:schemeClr val="bg1"/>
                </a:solidFill>
              </a:rPr>
              <a:t>5.1 </a:t>
            </a:r>
            <a:r>
              <a:rPr lang="zh-HK" altLang="en-US" dirty="0" smtClean="0">
                <a:solidFill>
                  <a:schemeClr val="bg1"/>
                </a:solidFill>
              </a:rPr>
              <a:t>億</a:t>
            </a:r>
            <a:r>
              <a:rPr lang="en-US" altLang="zh-HK" dirty="0" smtClean="0">
                <a:solidFill>
                  <a:schemeClr val="bg1"/>
                </a:solidFill>
              </a:rPr>
              <a:t> km²</a:t>
            </a:r>
          </a:p>
          <a:p>
            <a:pPr marL="342900" indent="-342900">
              <a:buFont typeface="Wingdings" panose="05000000000000000000" pitchFamily="2" charset="2"/>
              <a:buChar char="Ø"/>
            </a:pPr>
            <a:r>
              <a:rPr lang="zh-TW" altLang="en-US" dirty="0">
                <a:solidFill>
                  <a:schemeClr val="bg1"/>
                </a:solidFill>
              </a:rPr>
              <a:t>表面大約</a:t>
            </a:r>
            <a:r>
              <a:rPr lang="en-US" altLang="zh-TW" dirty="0">
                <a:solidFill>
                  <a:schemeClr val="bg1"/>
                </a:solidFill>
              </a:rPr>
              <a:t>71%</a:t>
            </a:r>
            <a:r>
              <a:rPr lang="zh-TW" altLang="en-US" dirty="0">
                <a:solidFill>
                  <a:schemeClr val="bg1"/>
                </a:solidFill>
              </a:rPr>
              <a:t>是海洋</a:t>
            </a:r>
            <a:endParaRPr lang="zh-HK" altLang="en-US" dirty="0">
              <a:solidFill>
                <a:schemeClr val="bg1"/>
              </a:solidFill>
            </a:endParaRPr>
          </a:p>
        </p:txBody>
      </p:sp>
      <p:sp>
        <p:nvSpPr>
          <p:cNvPr id="5" name="文字方塊 4"/>
          <p:cNvSpPr txBox="1"/>
          <p:nvPr/>
        </p:nvSpPr>
        <p:spPr>
          <a:xfrm>
            <a:off x="539552" y="6309320"/>
            <a:ext cx="3888432" cy="461665"/>
          </a:xfrm>
          <a:prstGeom prst="rect">
            <a:avLst/>
          </a:prstGeom>
          <a:noFill/>
        </p:spPr>
        <p:txBody>
          <a:bodyPr wrap="square" rtlCol="0">
            <a:spAutoFit/>
          </a:bodyPr>
          <a:lstStyle/>
          <a:p>
            <a:r>
              <a:rPr lang="en-US" altLang="zh-HK" dirty="0">
                <a:solidFill>
                  <a:srgbClr val="FFFF00"/>
                </a:solidFill>
              </a:rPr>
              <a:t>http://scaleofuniverse.com</a:t>
            </a:r>
            <a:r>
              <a:rPr lang="en-US" altLang="zh-HK" dirty="0" smtClean="0">
                <a:solidFill>
                  <a:srgbClr val="FFFF00"/>
                </a:solidFill>
              </a:rPr>
              <a:t>/</a:t>
            </a:r>
            <a:endParaRPr lang="en-US" altLang="zh-HK" dirty="0">
              <a:solidFill>
                <a:srgbClr val="FFFF00"/>
              </a:solidFill>
            </a:endParaRPr>
          </a:p>
        </p:txBody>
      </p:sp>
    </p:spTree>
    <p:extLst>
      <p:ext uri="{BB962C8B-B14F-4D97-AF65-F5344CB8AC3E}">
        <p14:creationId xmlns:p14="http://schemas.microsoft.com/office/powerpoint/2010/main" val="2343405645"/>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682" name="Picture 14" descr="Slide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5"/>
          <p:cNvSpPr txBox="1">
            <a:spLocks noChangeArrowheads="1"/>
          </p:cNvSpPr>
          <p:nvPr/>
        </p:nvSpPr>
        <p:spPr bwMode="auto">
          <a:xfrm>
            <a:off x="900113" y="260350"/>
            <a:ext cx="7416800" cy="823913"/>
          </a:xfrm>
          <a:prstGeom prst="rect">
            <a:avLst/>
          </a:prstGeom>
          <a:gradFill rotWithShape="1">
            <a:gsLst>
              <a:gs pos="0">
                <a:srgbClr val="40300D"/>
              </a:gs>
              <a:gs pos="100000">
                <a:srgbClr val="54461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319463" algn="l"/>
              </a:tabLst>
              <a:defRPr kumimoji="1">
                <a:solidFill>
                  <a:schemeClr val="tx1"/>
                </a:solidFill>
                <a:latin typeface="Arial" pitchFamily="34" charset="0"/>
                <a:ea typeface="新細明體" pitchFamily="18" charset="-120"/>
              </a:defRPr>
            </a:lvl1pPr>
            <a:lvl2pPr marL="742950" indent="-285750" eaLnBrk="0" hangingPunct="0">
              <a:tabLst>
                <a:tab pos="3319463" algn="l"/>
              </a:tabLst>
              <a:defRPr kumimoji="1">
                <a:solidFill>
                  <a:schemeClr val="tx1"/>
                </a:solidFill>
                <a:latin typeface="Arial" pitchFamily="34" charset="0"/>
                <a:ea typeface="新細明體" pitchFamily="18" charset="-120"/>
              </a:defRPr>
            </a:lvl2pPr>
            <a:lvl3pPr marL="1143000" indent="-228600" eaLnBrk="0" hangingPunct="0">
              <a:tabLst>
                <a:tab pos="3319463" algn="l"/>
              </a:tabLst>
              <a:defRPr kumimoji="1">
                <a:solidFill>
                  <a:schemeClr val="tx1"/>
                </a:solidFill>
                <a:latin typeface="Arial" pitchFamily="34" charset="0"/>
                <a:ea typeface="新細明體" pitchFamily="18" charset="-120"/>
              </a:defRPr>
            </a:lvl3pPr>
            <a:lvl4pPr marL="1600200" indent="-228600" eaLnBrk="0" hangingPunct="0">
              <a:tabLst>
                <a:tab pos="3319463" algn="l"/>
              </a:tabLst>
              <a:defRPr kumimoji="1">
                <a:solidFill>
                  <a:schemeClr val="tx1"/>
                </a:solidFill>
                <a:latin typeface="Arial" pitchFamily="34" charset="0"/>
                <a:ea typeface="新細明體" pitchFamily="18" charset="-120"/>
              </a:defRPr>
            </a:lvl4pPr>
            <a:lvl5pPr marL="2057400" indent="-228600" eaLnBrk="0" hangingPunct="0">
              <a:tabLst>
                <a:tab pos="3319463" algn="l"/>
              </a:tabLst>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tabLst>
                <a:tab pos="3319463" algn="l"/>
              </a:tabLs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tabLst>
                <a:tab pos="3319463" algn="l"/>
              </a:tabLs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tabLst>
                <a:tab pos="3319463" algn="l"/>
              </a:tabLs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tabLst>
                <a:tab pos="3319463" algn="l"/>
              </a:tabLst>
              <a:defRPr kumimoji="1">
                <a:solidFill>
                  <a:schemeClr val="tx1"/>
                </a:solidFill>
                <a:latin typeface="Arial" pitchFamily="34" charset="0"/>
                <a:ea typeface="新細明體" pitchFamily="18" charset="-120"/>
              </a:defRPr>
            </a:lvl9pPr>
          </a:lstStyle>
          <a:p>
            <a:pPr algn="ctr" eaLnBrk="1" hangingPunct="1">
              <a:spcBef>
                <a:spcPct val="50000"/>
              </a:spcBef>
            </a:pPr>
            <a:r>
              <a:rPr lang="zh-TW" altLang="en-US" sz="4800" smtClean="0">
                <a:solidFill>
                  <a:srgbClr val="FFFFFF"/>
                </a:solidFill>
                <a:latin typeface="標楷體" pitchFamily="65" charset="-120"/>
                <a:ea typeface="標楷體" pitchFamily="65" charset="-120"/>
              </a:rPr>
              <a:t>耶穌基督 </a:t>
            </a:r>
            <a:r>
              <a:rPr lang="en-US" altLang="zh-TW" sz="4800" smtClean="0">
                <a:solidFill>
                  <a:srgbClr val="FFFFFF"/>
                </a:solidFill>
                <a:latin typeface="標楷體" pitchFamily="65" charset="-120"/>
                <a:ea typeface="標楷體" pitchFamily="65" charset="-120"/>
              </a:rPr>
              <a:t>- </a:t>
            </a:r>
            <a:r>
              <a:rPr lang="zh-TW" altLang="en-US" sz="4800" smtClean="0">
                <a:solidFill>
                  <a:srgbClr val="FFFFFF"/>
                </a:solidFill>
                <a:latin typeface="標楷體" pitchFamily="65" charset="-120"/>
                <a:ea typeface="標楷體" pitchFamily="65" charset="-120"/>
              </a:rPr>
              <a:t>瑪利亞的兒子</a:t>
            </a:r>
          </a:p>
        </p:txBody>
      </p:sp>
      <p:sp>
        <p:nvSpPr>
          <p:cNvPr id="71684" name="Text Box 6"/>
          <p:cNvSpPr txBox="1">
            <a:spLocks noChangeArrowheads="1"/>
          </p:cNvSpPr>
          <p:nvPr/>
        </p:nvSpPr>
        <p:spPr bwMode="auto">
          <a:xfrm>
            <a:off x="1150938" y="2205038"/>
            <a:ext cx="6842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en-US" altLang="zh-TW" sz="3600" b="1" i="1" smtClean="0">
                <a:solidFill>
                  <a:srgbClr val="40300D"/>
                </a:solidFill>
                <a:latin typeface="Times New Roman" pitchFamily="18" charset="0"/>
                <a:ea typeface="標楷體" pitchFamily="65" charset="-120"/>
              </a:rPr>
              <a:t>By the Will of God</a:t>
            </a:r>
            <a:r>
              <a:rPr lang="en-US" altLang="zh-TW" sz="3600" b="1" smtClean="0">
                <a:solidFill>
                  <a:srgbClr val="40300D"/>
                </a:solidFill>
                <a:latin typeface="Times New Roman" pitchFamily="18" charset="0"/>
                <a:ea typeface="標楷體" pitchFamily="65" charset="-120"/>
              </a:rPr>
              <a:t>    </a:t>
            </a:r>
            <a:r>
              <a:rPr lang="zh-TW" altLang="en-US" sz="3600" b="1" smtClean="0">
                <a:solidFill>
                  <a:srgbClr val="40300D"/>
                </a:solidFill>
                <a:ea typeface="標楷體" pitchFamily="65" charset="-120"/>
              </a:rPr>
              <a:t>憑主之意旨</a:t>
            </a:r>
          </a:p>
        </p:txBody>
      </p:sp>
      <p:sp>
        <p:nvSpPr>
          <p:cNvPr id="71685" name="Text Box 7"/>
          <p:cNvSpPr txBox="1">
            <a:spLocks noChangeArrowheads="1"/>
          </p:cNvSpPr>
          <p:nvPr/>
        </p:nvSpPr>
        <p:spPr bwMode="auto">
          <a:xfrm>
            <a:off x="5003800" y="3138488"/>
            <a:ext cx="3384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200" b="1" smtClean="0">
                <a:solidFill>
                  <a:srgbClr val="40300D"/>
                </a:solidFill>
                <a:ea typeface="標楷體" pitchFamily="65" charset="-120"/>
              </a:rPr>
              <a:t>童貞受孕而產子</a:t>
            </a:r>
          </a:p>
        </p:txBody>
      </p:sp>
      <p:sp>
        <p:nvSpPr>
          <p:cNvPr id="71686" name="Text Box 8"/>
          <p:cNvSpPr txBox="1">
            <a:spLocks noChangeArrowheads="1"/>
          </p:cNvSpPr>
          <p:nvPr/>
        </p:nvSpPr>
        <p:spPr bwMode="auto">
          <a:xfrm>
            <a:off x="5003800" y="3644900"/>
            <a:ext cx="3241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200" b="1" smtClean="0">
                <a:solidFill>
                  <a:srgbClr val="40300D"/>
                </a:solidFill>
                <a:ea typeface="標楷體" pitchFamily="65" charset="-120"/>
              </a:rPr>
              <a:t>治癒痲瘋病</a:t>
            </a:r>
            <a:r>
              <a:rPr lang="zh-TW" altLang="en-US" sz="1800" b="1" smtClean="0">
                <a:solidFill>
                  <a:srgbClr val="40300D"/>
                </a:solidFill>
              </a:rPr>
              <a:t> </a:t>
            </a:r>
          </a:p>
        </p:txBody>
      </p:sp>
      <p:sp>
        <p:nvSpPr>
          <p:cNvPr id="71687" name="Text Box 9"/>
          <p:cNvSpPr txBox="1">
            <a:spLocks noChangeArrowheads="1"/>
          </p:cNvSpPr>
          <p:nvPr/>
        </p:nvSpPr>
        <p:spPr bwMode="auto">
          <a:xfrm>
            <a:off x="5003800" y="4149725"/>
            <a:ext cx="23764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200" b="1" smtClean="0">
                <a:solidFill>
                  <a:srgbClr val="40300D"/>
                </a:solidFill>
                <a:ea typeface="標楷體" pitchFamily="65" charset="-120"/>
              </a:rPr>
              <a:t>使瞎子能見</a:t>
            </a:r>
          </a:p>
        </p:txBody>
      </p:sp>
      <p:sp>
        <p:nvSpPr>
          <p:cNvPr id="71688" name="Text Box 10"/>
          <p:cNvSpPr txBox="1">
            <a:spLocks noChangeArrowheads="1"/>
          </p:cNvSpPr>
          <p:nvPr/>
        </p:nvSpPr>
        <p:spPr bwMode="auto">
          <a:xfrm>
            <a:off x="5003800" y="4724400"/>
            <a:ext cx="2305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200" b="1" smtClean="0">
                <a:solidFill>
                  <a:srgbClr val="40300D"/>
                </a:solidFill>
                <a:ea typeface="標楷體" pitchFamily="65" charset="-120"/>
              </a:rPr>
              <a:t>令死人復活</a:t>
            </a:r>
          </a:p>
        </p:txBody>
      </p:sp>
      <p:sp>
        <p:nvSpPr>
          <p:cNvPr id="71689" name="Text Box 12"/>
          <p:cNvSpPr txBox="1">
            <a:spLocks noChangeArrowheads="1"/>
          </p:cNvSpPr>
          <p:nvPr/>
        </p:nvSpPr>
        <p:spPr bwMode="auto">
          <a:xfrm>
            <a:off x="5003800" y="5229225"/>
            <a:ext cx="2160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200" b="1" smtClean="0">
                <a:solidFill>
                  <a:srgbClr val="40300D"/>
                </a:solidFill>
                <a:ea typeface="標楷體" pitchFamily="65" charset="-120"/>
              </a:rPr>
              <a:t>重臨</a:t>
            </a:r>
          </a:p>
        </p:txBody>
      </p:sp>
      <p:sp>
        <p:nvSpPr>
          <p:cNvPr id="71690" name="Text Box 13"/>
          <p:cNvSpPr txBox="1">
            <a:spLocks noChangeArrowheads="1"/>
          </p:cNvSpPr>
          <p:nvPr/>
        </p:nvSpPr>
        <p:spPr bwMode="auto">
          <a:xfrm>
            <a:off x="5003800" y="5805488"/>
            <a:ext cx="25923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3200" b="1" smtClean="0">
                <a:solidFill>
                  <a:srgbClr val="40300D"/>
                </a:solidFill>
                <a:ea typeface="標楷體" pitchFamily="65" charset="-120"/>
              </a:rPr>
              <a:t>戰勝偽基督</a:t>
            </a:r>
          </a:p>
        </p:txBody>
      </p:sp>
    </p:spTree>
    <p:extLst>
      <p:ext uri="{BB962C8B-B14F-4D97-AF65-F5344CB8AC3E}">
        <p14:creationId xmlns:p14="http://schemas.microsoft.com/office/powerpoint/2010/main" val="874364701"/>
      </p:ext>
    </p:extLst>
  </p:cSld>
  <p:clrMapOvr>
    <a:masterClrMapping/>
  </p:clrMapOvr>
  <p:transition>
    <p:strips dir="l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lide25"/>
          <p:cNvPicPr>
            <a:picLocks noChangeAspect="1" noChangeArrowheads="1"/>
          </p:cNvPicPr>
          <p:nvPr/>
        </p:nvPicPr>
        <p:blipFill>
          <a:blip r:embed="rId3"/>
          <a:srcRect/>
          <a:stretch>
            <a:fillRect/>
          </a:stretch>
        </p:blipFill>
        <p:spPr bwMode="auto">
          <a:xfrm>
            <a:off x="0" y="0"/>
            <a:ext cx="9144000" cy="6858000"/>
          </a:xfrm>
          <a:prstGeom prst="rect">
            <a:avLst/>
          </a:prstGeom>
          <a:ln/>
        </p:spPr>
        <p:style>
          <a:lnRef idx="1">
            <a:schemeClr val="accent6"/>
          </a:lnRef>
          <a:fillRef idx="3">
            <a:schemeClr val="accent6"/>
          </a:fillRef>
          <a:effectRef idx="2">
            <a:schemeClr val="accent6"/>
          </a:effectRef>
          <a:fontRef idx="minor">
            <a:schemeClr val="lt1"/>
          </a:fontRef>
        </p:style>
      </p:pic>
      <p:sp>
        <p:nvSpPr>
          <p:cNvPr id="72707" name="Text Box 3"/>
          <p:cNvSpPr txBox="1">
            <a:spLocks noChangeArrowheads="1"/>
          </p:cNvSpPr>
          <p:nvPr/>
        </p:nvSpPr>
        <p:spPr bwMode="auto">
          <a:xfrm>
            <a:off x="4067175" y="188913"/>
            <a:ext cx="34559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6000" b="1" smtClean="0">
                <a:solidFill>
                  <a:srgbClr val="FFFFFF"/>
                </a:solidFill>
                <a:latin typeface="Times New Roman" pitchFamily="18" charset="0"/>
                <a:ea typeface="標楷體" pitchFamily="65" charset="-120"/>
              </a:rPr>
              <a:t>穆罕默德</a:t>
            </a:r>
          </a:p>
        </p:txBody>
      </p:sp>
      <p:sp>
        <p:nvSpPr>
          <p:cNvPr id="22537" name="Text Box 9"/>
          <p:cNvSpPr txBox="1">
            <a:spLocks noChangeArrowheads="1"/>
          </p:cNvSpPr>
          <p:nvPr/>
        </p:nvSpPr>
        <p:spPr bwMode="auto">
          <a:xfrm>
            <a:off x="971550" y="3049588"/>
            <a:ext cx="7200900" cy="3616325"/>
          </a:xfrm>
          <a:prstGeom prst="rect">
            <a:avLst/>
          </a:prstGeom>
          <a:gradFill>
            <a:gsLst>
              <a:gs pos="0">
                <a:srgbClr val="993300"/>
              </a:gs>
              <a:gs pos="80000">
                <a:srgbClr val="800000"/>
              </a:gs>
              <a:gs pos="100000">
                <a:srgbClr val="993300"/>
              </a:gs>
            </a:gsLst>
          </a:gradFill>
          <a:ln>
            <a:solidFill>
              <a:srgbClr val="800000"/>
            </a:solidFill>
          </a:ln>
        </p:spPr>
        <p:style>
          <a:lnRef idx="1">
            <a:schemeClr val="accent6"/>
          </a:lnRef>
          <a:fillRef idx="3">
            <a:schemeClr val="accent6"/>
          </a:fillRef>
          <a:effectRef idx="2">
            <a:schemeClr val="accent6"/>
          </a:effectRef>
          <a:fontRef idx="minor">
            <a:schemeClr val="lt1"/>
          </a:fontRef>
        </p:style>
        <p:txBody>
          <a:bodyPr>
            <a:spAutoFit/>
          </a:bodyPr>
          <a:lstStyle/>
          <a:p>
            <a:pPr eaLnBrk="1" hangingPunct="1">
              <a:spcBef>
                <a:spcPct val="50000"/>
              </a:spcBef>
              <a:buFont typeface="Wingdings" pitchFamily="2" charset="2"/>
              <a:buChar char="Ø"/>
              <a:defRPr/>
            </a:pPr>
            <a:endParaRPr lang="en-US" altLang="zh-TW" sz="900" dirty="0">
              <a:solidFill>
                <a:srgbClr val="FFFFFF"/>
              </a:solidFill>
              <a:latin typeface="標楷體" pitchFamily="65" charset="-120"/>
              <a:ea typeface="標楷體" pitchFamily="65" charset="-120"/>
            </a:endParaRPr>
          </a:p>
          <a:p>
            <a:pPr eaLnBrk="1" hangingPunct="1">
              <a:spcBef>
                <a:spcPts val="0"/>
              </a:spcBef>
              <a:spcAft>
                <a:spcPts val="1200"/>
              </a:spcAft>
              <a:buFont typeface="Wingdings" pitchFamily="2" charset="2"/>
              <a:buChar char="Ø"/>
              <a:defRPr/>
            </a:pPr>
            <a:r>
              <a:rPr lang="zh-TW" altLang="en-US" sz="4000" dirty="0">
                <a:solidFill>
                  <a:srgbClr val="FFFFFF"/>
                </a:solidFill>
                <a:latin typeface="標楷體" pitchFamily="65" charset="-120"/>
                <a:ea typeface="標楷體" pitchFamily="65" charset="-120"/>
              </a:rPr>
              <a:t>真主的使者 </a:t>
            </a:r>
            <a:r>
              <a:rPr lang="en-US" altLang="zh-TW" sz="4000" dirty="0">
                <a:solidFill>
                  <a:srgbClr val="FFFFFF"/>
                </a:solidFill>
                <a:latin typeface="標楷體" pitchFamily="65" charset="-120"/>
                <a:ea typeface="標楷體" pitchFamily="65" charset="-120"/>
              </a:rPr>
              <a:t>– </a:t>
            </a:r>
            <a:r>
              <a:rPr lang="zh-TW" altLang="en-US" sz="4000" dirty="0">
                <a:solidFill>
                  <a:srgbClr val="FFFFFF"/>
                </a:solidFill>
                <a:latin typeface="標楷體" pitchFamily="65" charset="-120"/>
                <a:ea typeface="標楷體" pitchFamily="65" charset="-120"/>
              </a:rPr>
              <a:t>非真主之兒子</a:t>
            </a:r>
          </a:p>
          <a:p>
            <a:pPr eaLnBrk="1" hangingPunct="1">
              <a:spcBef>
                <a:spcPts val="1200"/>
              </a:spcBef>
              <a:spcAft>
                <a:spcPts val="1200"/>
              </a:spcAft>
              <a:buFont typeface="Wingdings" pitchFamily="2" charset="2"/>
              <a:buChar char="Ø"/>
              <a:defRPr/>
            </a:pPr>
            <a:r>
              <a:rPr lang="zh-TW" altLang="en-US" sz="4000" dirty="0">
                <a:solidFill>
                  <a:srgbClr val="FFFFFF"/>
                </a:solidFill>
                <a:latin typeface="標楷體" pitchFamily="65" charset="-120"/>
                <a:ea typeface="標楷體" pitchFamily="65" charset="-120"/>
              </a:rPr>
              <a:t>穆斯林不崇拜他</a:t>
            </a:r>
          </a:p>
          <a:p>
            <a:pPr eaLnBrk="1" hangingPunct="1">
              <a:spcBef>
                <a:spcPts val="1200"/>
              </a:spcBef>
              <a:spcAft>
                <a:spcPts val="1200"/>
              </a:spcAft>
              <a:buFont typeface="Wingdings" pitchFamily="2" charset="2"/>
              <a:buChar char="Ø"/>
              <a:defRPr/>
            </a:pPr>
            <a:r>
              <a:rPr lang="zh-TW" altLang="en-US" sz="4000" dirty="0">
                <a:solidFill>
                  <a:srgbClr val="FFFFFF"/>
                </a:solidFill>
                <a:latin typeface="標楷體" pitchFamily="65" charset="-120"/>
                <a:ea typeface="標楷體" pitchFamily="65" charset="-120"/>
              </a:rPr>
              <a:t>他教人敬拜真主</a:t>
            </a:r>
          </a:p>
          <a:p>
            <a:pPr eaLnBrk="1" hangingPunct="1">
              <a:spcBef>
                <a:spcPts val="1200"/>
              </a:spcBef>
              <a:spcAft>
                <a:spcPts val="1200"/>
              </a:spcAft>
              <a:buFont typeface="Wingdings" pitchFamily="2" charset="2"/>
              <a:buChar char="Ø"/>
              <a:defRPr/>
            </a:pPr>
            <a:r>
              <a:rPr lang="zh-TW" altLang="en-US" sz="4000" dirty="0">
                <a:solidFill>
                  <a:srgbClr val="FFFFFF"/>
                </a:solidFill>
                <a:latin typeface="標楷體" pitchFamily="65" charset="-120"/>
                <a:ea typeface="標楷體" pitchFamily="65" charset="-120"/>
              </a:rPr>
              <a:t>為全人類而派遣的最後使者</a:t>
            </a:r>
            <a:endParaRPr lang="en-US" altLang="zh-TW" sz="4000" dirty="0">
              <a:solidFill>
                <a:srgbClr val="FFFFFF"/>
              </a:solidFill>
              <a:latin typeface="標楷體" pitchFamily="65" charset="-120"/>
              <a:ea typeface="標楷體" pitchFamily="65" charset="-120"/>
            </a:endParaRPr>
          </a:p>
        </p:txBody>
      </p:sp>
    </p:spTree>
    <p:extLst>
      <p:ext uri="{BB962C8B-B14F-4D97-AF65-F5344CB8AC3E}">
        <p14:creationId xmlns:p14="http://schemas.microsoft.com/office/powerpoint/2010/main" val="1748862458"/>
      </p:ext>
    </p:extLst>
  </p:cSld>
  <p:clrMapOvr>
    <a:masterClrMapping/>
  </p:clrMapOvr>
  <p:transition>
    <p:strips dir="l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8" descr="Slide2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815179"/>
      </p:ext>
    </p:extLst>
  </p:cSld>
  <p:clrMapOvr>
    <a:masterClrMapping/>
  </p:clrMapOvr>
  <p:transition>
    <p:strips dir="l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0C74D"/>
            </a:gs>
            <a:gs pos="50000">
              <a:srgbClr val="BCB59F"/>
            </a:gs>
            <a:gs pos="100000">
              <a:srgbClr val="F0C74D"/>
            </a:gs>
          </a:gsLst>
          <a:lin ang="2700000" scaled="1"/>
        </a:gradFill>
        <a:effectLst/>
      </p:bgPr>
    </p:bg>
    <p:spTree>
      <p:nvGrpSpPr>
        <p:cNvPr id="1" name=""/>
        <p:cNvGrpSpPr/>
        <p:nvPr/>
      </p:nvGrpSpPr>
      <p:grpSpPr>
        <a:xfrm>
          <a:off x="0" y="0"/>
          <a:ext cx="0" cy="0"/>
          <a:chOff x="0" y="0"/>
          <a:chExt cx="0" cy="0"/>
        </a:xfrm>
      </p:grpSpPr>
      <p:sp>
        <p:nvSpPr>
          <p:cNvPr id="427010" name="Rectangle 2"/>
          <p:cNvSpPr>
            <a:spLocks noGrp="1" noChangeArrowheads="1"/>
          </p:cNvSpPr>
          <p:nvPr>
            <p:ph type="body" idx="1"/>
          </p:nvPr>
        </p:nvSpPr>
        <p:spPr>
          <a:xfrm>
            <a:off x="457200" y="692150"/>
            <a:ext cx="8229600" cy="5434013"/>
          </a:xfrm>
        </p:spPr>
        <p:txBody>
          <a:bodyPr/>
          <a:lstStyle/>
          <a:p>
            <a:pPr eaLnBrk="1" hangingPunct="1">
              <a:lnSpc>
                <a:spcPct val="120000"/>
              </a:lnSpc>
              <a:spcBef>
                <a:spcPts val="1200"/>
              </a:spcBef>
              <a:spcAft>
                <a:spcPts val="600"/>
              </a:spcAft>
            </a:pPr>
            <a:r>
              <a:rPr lang="zh-TW" altLang="en-US" sz="3600" b="1" dirty="0" smtClean="0"/>
              <a:t>剛才討論的是伊斯蘭教與其他兩個一神信仰的宗教猶太教和基督教的關係。</a:t>
            </a:r>
          </a:p>
          <a:p>
            <a:pPr eaLnBrk="1" hangingPunct="1">
              <a:lnSpc>
                <a:spcPct val="120000"/>
              </a:lnSpc>
              <a:spcBef>
                <a:spcPts val="1200"/>
              </a:spcBef>
              <a:spcAft>
                <a:spcPts val="600"/>
              </a:spcAft>
            </a:pPr>
            <a:r>
              <a:rPr lang="zh-TW" altLang="en-US" sz="3600" b="1" dirty="0" smtClean="0"/>
              <a:t>一點想指出的是，今日介紹的是從伊斯蘭教的角度出發</a:t>
            </a:r>
          </a:p>
          <a:p>
            <a:pPr eaLnBrk="1" hangingPunct="1">
              <a:lnSpc>
                <a:spcPct val="120000"/>
              </a:lnSpc>
              <a:spcBef>
                <a:spcPts val="1200"/>
              </a:spcBef>
              <a:spcAft>
                <a:spcPts val="600"/>
              </a:spcAft>
            </a:pPr>
            <a:r>
              <a:rPr lang="zh-TW" altLang="en-US" sz="3600" b="1" dirty="0" smtClean="0"/>
              <a:t>換言之，其他人士可能對我們的觀點或有保留，因為這是穆斯林的觀點</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7010">
                                            <p:txEl>
                                              <p:pRg st="1" end="1"/>
                                            </p:txEl>
                                          </p:spTgt>
                                        </p:tgtEl>
                                        <p:attrNameLst>
                                          <p:attrName>style.visibility</p:attrName>
                                        </p:attrNameLst>
                                      </p:cBhvr>
                                      <p:to>
                                        <p:strVal val="visible"/>
                                      </p:to>
                                    </p:set>
                                    <p:animEffect transition="in" filter="dissolve">
                                      <p:cBhvr>
                                        <p:cTn id="7" dur="500"/>
                                        <p:tgtEl>
                                          <p:spTgt spid="4270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27010">
                                            <p:txEl>
                                              <p:pRg st="2" end="2"/>
                                            </p:txEl>
                                          </p:spTgt>
                                        </p:tgtEl>
                                        <p:attrNameLst>
                                          <p:attrName>style.visibility</p:attrName>
                                        </p:attrNameLst>
                                      </p:cBhvr>
                                      <p:to>
                                        <p:strVal val="visible"/>
                                      </p:to>
                                    </p:set>
                                    <p:animEffect transition="in" filter="dissolve">
                                      <p:cBhvr>
                                        <p:cTn id="12" dur="500"/>
                                        <p:tgtEl>
                                          <p:spTgt spid="4270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1418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5058" name="Picture 3" descr="圖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6" name="Text Box 2"/>
          <p:cNvSpPr txBox="1">
            <a:spLocks noChangeArrowheads="1"/>
          </p:cNvSpPr>
          <p:nvPr/>
        </p:nvSpPr>
        <p:spPr bwMode="auto">
          <a:xfrm>
            <a:off x="1628775" y="1412875"/>
            <a:ext cx="6164263"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kumimoji="1">
                <a:solidFill>
                  <a:schemeClr val="tx1"/>
                </a:solidFill>
                <a:latin typeface="Arial" pitchFamily="34" charset="0"/>
                <a:ea typeface="新細明體" pitchFamily="18" charset="-120"/>
              </a:defRPr>
            </a:lvl1pPr>
            <a:lvl2pPr marL="571500" defTabSz="762000">
              <a:defRPr kumimoji="1">
                <a:solidFill>
                  <a:schemeClr val="tx1"/>
                </a:solidFill>
                <a:latin typeface="Arial" pitchFamily="34" charset="0"/>
                <a:ea typeface="新細明體" pitchFamily="18" charset="-120"/>
              </a:defRPr>
            </a:lvl2pPr>
            <a:lvl3pPr marL="1143000" defTabSz="762000">
              <a:defRPr kumimoji="1">
                <a:solidFill>
                  <a:schemeClr val="tx1"/>
                </a:solidFill>
                <a:latin typeface="Arial" pitchFamily="34" charset="0"/>
                <a:ea typeface="新細明體" pitchFamily="18" charset="-120"/>
              </a:defRPr>
            </a:lvl3pPr>
            <a:lvl4pPr marL="1714500" defTabSz="762000">
              <a:defRPr kumimoji="1">
                <a:solidFill>
                  <a:schemeClr val="tx1"/>
                </a:solidFill>
                <a:latin typeface="Arial" pitchFamily="34" charset="0"/>
                <a:ea typeface="新細明體" pitchFamily="18" charset="-120"/>
              </a:defRPr>
            </a:lvl4pPr>
            <a:lvl5pPr marL="2286000" defTabSz="762000">
              <a:defRPr kumimoji="1">
                <a:solidFill>
                  <a:schemeClr val="tx1"/>
                </a:solidFill>
                <a:latin typeface="Arial" pitchFamily="34" charset="0"/>
                <a:ea typeface="新細明體" pitchFamily="18" charset="-120"/>
              </a:defRPr>
            </a:lvl5pPr>
            <a:lvl6pPr marL="2743200" defTabSz="762000" fontAlgn="base">
              <a:spcBef>
                <a:spcPct val="0"/>
              </a:spcBef>
              <a:spcAft>
                <a:spcPct val="0"/>
              </a:spcAft>
              <a:defRPr kumimoji="1">
                <a:solidFill>
                  <a:schemeClr val="tx1"/>
                </a:solidFill>
                <a:latin typeface="Arial" pitchFamily="34" charset="0"/>
                <a:ea typeface="新細明體" pitchFamily="18" charset="-120"/>
              </a:defRPr>
            </a:lvl6pPr>
            <a:lvl7pPr marL="3200400" defTabSz="762000" fontAlgn="base">
              <a:spcBef>
                <a:spcPct val="0"/>
              </a:spcBef>
              <a:spcAft>
                <a:spcPct val="0"/>
              </a:spcAft>
              <a:defRPr kumimoji="1">
                <a:solidFill>
                  <a:schemeClr val="tx1"/>
                </a:solidFill>
                <a:latin typeface="Arial" pitchFamily="34" charset="0"/>
                <a:ea typeface="新細明體" pitchFamily="18" charset="-120"/>
              </a:defRPr>
            </a:lvl7pPr>
            <a:lvl8pPr marL="3657600" defTabSz="762000" fontAlgn="base">
              <a:spcBef>
                <a:spcPct val="0"/>
              </a:spcBef>
              <a:spcAft>
                <a:spcPct val="0"/>
              </a:spcAft>
              <a:defRPr kumimoji="1">
                <a:solidFill>
                  <a:schemeClr val="tx1"/>
                </a:solidFill>
                <a:latin typeface="Arial" pitchFamily="34" charset="0"/>
                <a:ea typeface="新細明體" pitchFamily="18" charset="-120"/>
              </a:defRPr>
            </a:lvl8pPr>
            <a:lvl9pPr marL="4114800" defTabSz="762000" fontAlgn="base">
              <a:spcBef>
                <a:spcPct val="0"/>
              </a:spcBef>
              <a:spcAft>
                <a:spcPct val="0"/>
              </a:spcAft>
              <a:defRPr kumimoji="1">
                <a:solidFill>
                  <a:schemeClr val="tx1"/>
                </a:solidFill>
                <a:latin typeface="Arial" pitchFamily="34" charset="0"/>
                <a:ea typeface="新細明體" pitchFamily="18" charset="-120"/>
              </a:defRPr>
            </a:lvl9pPr>
          </a:lstStyle>
          <a:p>
            <a:pPr algn="ctr">
              <a:lnSpc>
                <a:spcPct val="120000"/>
              </a:lnSpc>
              <a:spcBef>
                <a:spcPts val="0"/>
              </a:spcBef>
              <a:spcAft>
                <a:spcPts val="0"/>
              </a:spcAft>
              <a:buSzPct val="100000"/>
              <a:buFont typeface="Monotype Sorts" pitchFamily="2" charset="2"/>
              <a:buNone/>
              <a:defRPr/>
            </a:pPr>
            <a:r>
              <a:rPr lang="zh-TW" altLang="en-US" sz="8000" dirty="0" smtClean="0">
                <a:solidFill>
                  <a:srgbClr val="000099"/>
                </a:solidFill>
                <a:effectLst>
                  <a:outerShdw blurRad="38100" dist="38100" dir="2700000" algn="tl">
                    <a:srgbClr val="C0C0C0"/>
                  </a:outerShdw>
                </a:effectLst>
                <a:latin typeface="超世紀粗毛楷" panose="02000000000000000000" pitchFamily="2" charset="-120"/>
                <a:ea typeface="超世紀粗毛楷" panose="02000000000000000000" pitchFamily="2" charset="-120"/>
              </a:rPr>
              <a:t>伊斯蘭</a:t>
            </a:r>
            <a:endParaRPr lang="en-US" altLang="zh-TW" sz="8000" dirty="0" smtClean="0">
              <a:solidFill>
                <a:srgbClr val="000099"/>
              </a:solidFill>
              <a:effectLst>
                <a:outerShdw blurRad="38100" dist="38100" dir="2700000" algn="tl">
                  <a:srgbClr val="C0C0C0"/>
                </a:outerShdw>
              </a:effectLst>
              <a:latin typeface="超世紀粗毛楷" panose="02000000000000000000" pitchFamily="2" charset="-120"/>
              <a:ea typeface="超世紀粗毛楷" panose="02000000000000000000" pitchFamily="2" charset="-120"/>
            </a:endParaRPr>
          </a:p>
          <a:p>
            <a:pPr algn="ctr">
              <a:lnSpc>
                <a:spcPct val="120000"/>
              </a:lnSpc>
              <a:spcBef>
                <a:spcPts val="0"/>
              </a:spcBef>
              <a:spcAft>
                <a:spcPts val="0"/>
              </a:spcAft>
              <a:buSzPct val="100000"/>
              <a:buFont typeface="Monotype Sorts" pitchFamily="2" charset="2"/>
              <a:buNone/>
              <a:defRPr/>
            </a:pPr>
            <a:r>
              <a:rPr lang="zh-TW" altLang="en-US" sz="5400" dirty="0" smtClean="0">
                <a:solidFill>
                  <a:srgbClr val="000099"/>
                </a:solidFill>
                <a:effectLst>
                  <a:outerShdw blurRad="38100" dist="38100" dir="2700000" algn="tl">
                    <a:srgbClr val="C0C0C0"/>
                  </a:outerShdw>
                </a:effectLst>
                <a:latin typeface="超世紀粗毛楷" panose="02000000000000000000" pitchFamily="2" charset="-120"/>
                <a:ea typeface="超世紀粗毛楷" panose="02000000000000000000" pitchFamily="2" charset="-120"/>
              </a:rPr>
              <a:t>是</a:t>
            </a:r>
            <a:endParaRPr lang="en-US" altLang="zh-TW" sz="5400" dirty="0" smtClean="0">
              <a:solidFill>
                <a:srgbClr val="000099"/>
              </a:solidFill>
              <a:effectLst>
                <a:outerShdw blurRad="38100" dist="38100" dir="2700000" algn="tl">
                  <a:srgbClr val="C0C0C0"/>
                </a:outerShdw>
              </a:effectLst>
              <a:latin typeface="超世紀粗毛楷" panose="02000000000000000000" pitchFamily="2" charset="-120"/>
              <a:ea typeface="超世紀粗毛楷" panose="02000000000000000000" pitchFamily="2" charset="-120"/>
            </a:endParaRPr>
          </a:p>
          <a:p>
            <a:pPr algn="ctr">
              <a:lnSpc>
                <a:spcPct val="120000"/>
              </a:lnSpc>
              <a:spcBef>
                <a:spcPts val="0"/>
              </a:spcBef>
              <a:spcAft>
                <a:spcPts val="0"/>
              </a:spcAft>
              <a:buSzPct val="100000"/>
              <a:buFont typeface="Monotype Sorts" pitchFamily="2" charset="2"/>
              <a:buNone/>
              <a:defRPr/>
            </a:pPr>
            <a:r>
              <a:rPr lang="zh-TW" altLang="en-US" sz="6600" dirty="0" smtClean="0">
                <a:solidFill>
                  <a:srgbClr val="000099"/>
                </a:solidFill>
                <a:effectLst>
                  <a:outerShdw blurRad="38100" dist="38100" dir="2700000" algn="tl">
                    <a:srgbClr val="C0C0C0"/>
                  </a:outerShdw>
                </a:effectLst>
                <a:latin typeface="超世紀粗毛楷" panose="02000000000000000000" pitchFamily="2" charset="-120"/>
                <a:ea typeface="超世紀粗毛楷" panose="02000000000000000000" pitchFamily="2" charset="-120"/>
              </a:rPr>
              <a:t>自古至今的宗教</a:t>
            </a:r>
          </a:p>
        </p:txBody>
      </p:sp>
    </p:spTree>
    <p:extLst>
      <p:ext uri="{BB962C8B-B14F-4D97-AF65-F5344CB8AC3E}">
        <p14:creationId xmlns:p14="http://schemas.microsoft.com/office/powerpoint/2010/main" val="362874343"/>
      </p:ext>
    </p:extLst>
  </p:cSld>
  <p:clrMapOvr>
    <a:masterClrMapping/>
  </p:clrMapOvr>
  <p:transition>
    <p:strips dir="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467544" y="1844824"/>
            <a:ext cx="8382000" cy="4176464"/>
          </a:xfrm>
          <a:noFill/>
        </p:spPr>
        <p:txBody>
          <a:bodyPr/>
          <a:lstStyle/>
          <a:p>
            <a:pPr marL="0" indent="0" defTabSz="914400" eaLnBrk="1" hangingPunct="1">
              <a:lnSpc>
                <a:spcPct val="130000"/>
              </a:lnSpc>
              <a:spcBef>
                <a:spcPct val="25000"/>
              </a:spcBef>
              <a:buFontTx/>
              <a:buNone/>
            </a:pPr>
            <a:r>
              <a:rPr lang="zh-TW" altLang="en-US" sz="4400" b="1" dirty="0" smtClean="0">
                <a:latin typeface="華康中明體" pitchFamily="49" charset="-120"/>
                <a:ea typeface="華康中明體" pitchFamily="49" charset="-120"/>
              </a:rPr>
              <a:t>「在你之前，我所派遣的使者，都奉到我的啟示；除我之外絕無應受崇拜的。所以你們應當崇拜我。」</a:t>
            </a:r>
          </a:p>
        </p:txBody>
      </p:sp>
      <p:sp>
        <p:nvSpPr>
          <p:cNvPr id="441347" name="Text Box 3"/>
          <p:cNvSpPr txBox="1">
            <a:spLocks noChangeArrowheads="1"/>
          </p:cNvSpPr>
          <p:nvPr/>
        </p:nvSpPr>
        <p:spPr bwMode="auto">
          <a:xfrm>
            <a:off x="4932363" y="5300663"/>
            <a:ext cx="3468687" cy="457200"/>
          </a:xfrm>
          <a:prstGeom prst="rect">
            <a:avLst/>
          </a:prstGeom>
          <a:noFill/>
          <a:ln w="12700">
            <a:noFill/>
            <a:miter lim="800000"/>
            <a:headEnd/>
            <a:tailEnd/>
          </a:ln>
          <a:effectLst/>
        </p:spPr>
        <p:txBody>
          <a:bodyPr>
            <a:spAutoFit/>
          </a:bodyPr>
          <a:lstStyle/>
          <a:p>
            <a:pPr algn="ctr">
              <a:spcBef>
                <a:spcPct val="50000"/>
              </a:spcBef>
              <a:defRPr/>
            </a:pPr>
            <a:r>
              <a:rPr lang="en-US" altLang="zh-TW" b="1">
                <a:effectLst>
                  <a:outerShdw blurRad="38100" dist="38100" dir="2700000" algn="tl">
                    <a:srgbClr val="FFFFFF"/>
                  </a:outerShdw>
                </a:effectLst>
                <a:latin typeface="華康中明體" pitchFamily="49" charset="-120"/>
                <a:ea typeface="華康中明體" pitchFamily="49" charset="-120"/>
              </a:rPr>
              <a:t>(</a:t>
            </a:r>
            <a:r>
              <a:rPr lang="zh-TW" altLang="en-US" b="1">
                <a:effectLst>
                  <a:outerShdw blurRad="38100" dist="38100" dir="2700000" algn="tl">
                    <a:srgbClr val="FFFFFF"/>
                  </a:outerShdw>
                </a:effectLst>
                <a:latin typeface="華康中明體" pitchFamily="49" charset="-120"/>
                <a:ea typeface="華康中明體" pitchFamily="49" charset="-120"/>
              </a:rPr>
              <a:t>古蘭 </a:t>
            </a:r>
            <a:r>
              <a:rPr lang="en-US" altLang="zh-TW" b="1">
                <a:effectLst>
                  <a:outerShdw blurRad="38100" dist="38100" dir="2700000" algn="tl">
                    <a:srgbClr val="FFFFFF"/>
                  </a:outerShdw>
                </a:effectLst>
                <a:latin typeface="華康中明體" pitchFamily="49" charset="-120"/>
                <a:ea typeface="華康中明體" pitchFamily="49" charset="-120"/>
              </a:rPr>
              <a:t>21</a:t>
            </a:r>
            <a:r>
              <a:rPr lang="zh-TW" altLang="en-US" b="1">
                <a:effectLst>
                  <a:outerShdw blurRad="38100" dist="38100" dir="2700000" algn="tl">
                    <a:srgbClr val="FFFFFF"/>
                  </a:outerShdw>
                </a:effectLst>
                <a:latin typeface="華康中明體" pitchFamily="49" charset="-120"/>
                <a:ea typeface="華康中明體" pitchFamily="49" charset="-120"/>
              </a:rPr>
              <a:t>：</a:t>
            </a:r>
            <a:r>
              <a:rPr lang="en-US" altLang="zh-TW" b="1">
                <a:effectLst>
                  <a:outerShdw blurRad="38100" dist="38100" dir="2700000" algn="tl">
                    <a:srgbClr val="FFFFFF"/>
                  </a:outerShdw>
                </a:effectLst>
                <a:latin typeface="華康中明體" pitchFamily="49" charset="-120"/>
                <a:ea typeface="華康中明體" pitchFamily="49" charset="-120"/>
              </a:rPr>
              <a:t>25)</a:t>
            </a:r>
          </a:p>
        </p:txBody>
      </p:sp>
      <p:sp>
        <p:nvSpPr>
          <p:cNvPr id="70660" name="Rectangle 4"/>
          <p:cNvSpPr>
            <a:spLocks noGrp="1" noChangeArrowheads="1"/>
          </p:cNvSpPr>
          <p:nvPr>
            <p:ph type="title"/>
          </p:nvPr>
        </p:nvSpPr>
        <p:spPr>
          <a:xfrm>
            <a:off x="0" y="228600"/>
            <a:ext cx="8915400" cy="1066800"/>
          </a:xfrm>
          <a:noFill/>
        </p:spPr>
        <p:txBody>
          <a:bodyPr/>
          <a:lstStyle/>
          <a:p>
            <a:pPr eaLnBrk="1" hangingPunct="1"/>
            <a:r>
              <a:rPr lang="zh-TW" altLang="en-US" sz="6000" i="1" dirty="0" smtClean="0">
                <a:solidFill>
                  <a:srgbClr val="993300"/>
                </a:solidFill>
                <a:latin typeface="和平特圓" pitchFamily="1" charset="-120"/>
                <a:ea typeface="和平特圓" pitchFamily="1" charset="-120"/>
              </a:rPr>
              <a:t>伊斯蘭是自古就有的宗教</a:t>
            </a:r>
          </a:p>
        </p:txBody>
      </p:sp>
    </p:spTree>
  </p:cSld>
  <p:clrMapOvr>
    <a:masterClrMapping/>
  </p:clrMapOvr>
  <p:transition>
    <p:zoom dir="in"/>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304800" y="1772816"/>
            <a:ext cx="8153400" cy="3311947"/>
          </a:xfrm>
          <a:noFill/>
        </p:spPr>
        <p:txBody>
          <a:bodyPr/>
          <a:lstStyle/>
          <a:p>
            <a:pPr eaLnBrk="1" hangingPunct="1">
              <a:lnSpc>
                <a:spcPct val="135000"/>
              </a:lnSpc>
              <a:buFont typeface="華康中明體" pitchFamily="49" charset="-120"/>
              <a:buChar char=" "/>
            </a:pPr>
            <a:r>
              <a:rPr lang="zh-TW" altLang="en-US" sz="4400" b="1" dirty="0" smtClean="0">
                <a:latin typeface="華康中明體" pitchFamily="49" charset="-120"/>
                <a:ea typeface="華康中明體" pitchFamily="49" charset="-120"/>
              </a:rPr>
              <a:t>「我在每個民族中，確已派遣一個使</a:t>
            </a:r>
            <a:r>
              <a:rPr lang="zh-TW" altLang="en-US" sz="4400" b="1" dirty="0" smtClean="0"/>
              <a:t>  </a:t>
            </a:r>
            <a:r>
              <a:rPr lang="zh-TW" altLang="en-US" sz="4400" b="1" dirty="0" smtClean="0">
                <a:latin typeface="華康中明體" pitchFamily="49" charset="-120"/>
                <a:ea typeface="華康中明體" pitchFamily="49" charset="-120"/>
              </a:rPr>
              <a:t>者，說：</a:t>
            </a:r>
            <a:r>
              <a:rPr lang="en-US" altLang="zh-TW" sz="4400" b="1" dirty="0" smtClean="0">
                <a:latin typeface="華康中明體" pitchFamily="49" charset="-120"/>
                <a:ea typeface="華康中明體" pitchFamily="49" charset="-120"/>
              </a:rPr>
              <a:t>『</a:t>
            </a:r>
            <a:r>
              <a:rPr lang="zh-TW" altLang="en-US" sz="4400" b="1" dirty="0" smtClean="0">
                <a:latin typeface="華康中明體" pitchFamily="49" charset="-120"/>
                <a:ea typeface="華康中明體" pitchFamily="49" charset="-120"/>
              </a:rPr>
              <a:t>你們當崇拜真主，當遠離惡魔。</a:t>
            </a:r>
            <a:r>
              <a:rPr lang="en-US" altLang="zh-TW" sz="4400" b="1" dirty="0" smtClean="0">
                <a:latin typeface="華康中明體" pitchFamily="49" charset="-120"/>
                <a:ea typeface="華康中明體" pitchFamily="49" charset="-120"/>
              </a:rPr>
              <a:t>』</a:t>
            </a:r>
            <a:r>
              <a:rPr lang="zh-TW" altLang="en-US" sz="4400" b="1" dirty="0" smtClean="0">
                <a:latin typeface="華康中明體" pitchFamily="49" charset="-120"/>
                <a:ea typeface="華康中明體" pitchFamily="49" charset="-120"/>
              </a:rPr>
              <a:t>」</a:t>
            </a:r>
            <a:endParaRPr lang="zh-TW" altLang="en-US" sz="4400" b="1" dirty="0" smtClean="0">
              <a:latin typeface="細明體" pitchFamily="49" charset="-120"/>
              <a:ea typeface="細明體" pitchFamily="49" charset="-120"/>
            </a:endParaRPr>
          </a:p>
        </p:txBody>
      </p:sp>
      <p:sp>
        <p:nvSpPr>
          <p:cNvPr id="71683" name="Rectangle 3"/>
          <p:cNvSpPr>
            <a:spLocks noGrp="1" noChangeArrowheads="1"/>
          </p:cNvSpPr>
          <p:nvPr>
            <p:ph type="title"/>
          </p:nvPr>
        </p:nvSpPr>
        <p:spPr>
          <a:xfrm>
            <a:off x="0" y="228600"/>
            <a:ext cx="8915400" cy="1066800"/>
          </a:xfrm>
          <a:noFill/>
        </p:spPr>
        <p:txBody>
          <a:bodyPr/>
          <a:lstStyle/>
          <a:p>
            <a:pPr eaLnBrk="1" hangingPunct="1"/>
            <a:r>
              <a:rPr lang="zh-TW" altLang="en-US" sz="6000" i="1" smtClean="0">
                <a:solidFill>
                  <a:srgbClr val="993300"/>
                </a:solidFill>
                <a:latin typeface="和平特圓" pitchFamily="1" charset="-120"/>
                <a:ea typeface="和平特圓" pitchFamily="1" charset="-120"/>
              </a:rPr>
              <a:t>伊斯蘭是自古就有的宗教</a:t>
            </a:r>
          </a:p>
        </p:txBody>
      </p:sp>
      <p:sp>
        <p:nvSpPr>
          <p:cNvPr id="443396" name="Text Box 4"/>
          <p:cNvSpPr txBox="1">
            <a:spLocks noChangeArrowheads="1"/>
          </p:cNvSpPr>
          <p:nvPr/>
        </p:nvSpPr>
        <p:spPr bwMode="auto">
          <a:xfrm>
            <a:off x="4932363" y="5300663"/>
            <a:ext cx="3468687" cy="457200"/>
          </a:xfrm>
          <a:prstGeom prst="rect">
            <a:avLst/>
          </a:prstGeom>
          <a:noFill/>
          <a:ln w="12700">
            <a:noFill/>
            <a:miter lim="800000"/>
            <a:headEnd/>
            <a:tailEnd/>
          </a:ln>
          <a:effectLst/>
        </p:spPr>
        <p:txBody>
          <a:bodyPr>
            <a:spAutoFit/>
          </a:bodyPr>
          <a:lstStyle/>
          <a:p>
            <a:pPr algn="ctr">
              <a:spcBef>
                <a:spcPct val="50000"/>
              </a:spcBef>
              <a:defRPr/>
            </a:pPr>
            <a:r>
              <a:rPr lang="en-US" altLang="zh-TW" b="1">
                <a:effectLst>
                  <a:outerShdw blurRad="38100" dist="38100" dir="2700000" algn="tl">
                    <a:srgbClr val="FFFFFF"/>
                  </a:outerShdw>
                </a:effectLst>
                <a:latin typeface="華康中明體" pitchFamily="49" charset="-120"/>
                <a:ea typeface="華康中明體" pitchFamily="49" charset="-120"/>
              </a:rPr>
              <a:t>(</a:t>
            </a:r>
            <a:r>
              <a:rPr lang="zh-TW" altLang="en-US" b="1">
                <a:effectLst>
                  <a:outerShdw blurRad="38100" dist="38100" dir="2700000" algn="tl">
                    <a:srgbClr val="FFFFFF"/>
                  </a:outerShdw>
                </a:effectLst>
                <a:latin typeface="華康中明體" pitchFamily="49" charset="-120"/>
                <a:ea typeface="華康中明體" pitchFamily="49" charset="-120"/>
              </a:rPr>
              <a:t>古蘭 </a:t>
            </a:r>
            <a:r>
              <a:rPr lang="en-US" altLang="zh-TW" b="1">
                <a:effectLst>
                  <a:outerShdw blurRad="38100" dist="38100" dir="2700000" algn="tl">
                    <a:srgbClr val="FFFFFF"/>
                  </a:outerShdw>
                </a:effectLst>
                <a:latin typeface="華康中明體" pitchFamily="49" charset="-120"/>
                <a:ea typeface="華康中明體" pitchFamily="49" charset="-120"/>
              </a:rPr>
              <a:t>16</a:t>
            </a:r>
            <a:r>
              <a:rPr lang="zh-TW" altLang="en-US" b="1">
                <a:effectLst>
                  <a:outerShdw blurRad="38100" dist="38100" dir="2700000" algn="tl">
                    <a:srgbClr val="FFFFFF"/>
                  </a:outerShdw>
                </a:effectLst>
                <a:latin typeface="華康中明體" pitchFamily="49" charset="-120"/>
                <a:ea typeface="華康中明體" pitchFamily="49" charset="-120"/>
              </a:rPr>
              <a:t>：</a:t>
            </a:r>
            <a:r>
              <a:rPr lang="en-US" altLang="zh-TW" b="1">
                <a:effectLst>
                  <a:outerShdw blurRad="38100" dist="38100" dir="2700000" algn="tl">
                    <a:srgbClr val="FFFFFF"/>
                  </a:outerShdw>
                </a:effectLst>
                <a:latin typeface="華康中明體" pitchFamily="49" charset="-120"/>
                <a:ea typeface="華康中明體" pitchFamily="49" charset="-120"/>
              </a:rPr>
              <a:t>36)</a:t>
            </a:r>
          </a:p>
        </p:txBody>
      </p:sp>
    </p:spTree>
  </p:cSld>
  <p:clrMapOvr>
    <a:masterClrMapping/>
  </p:clrMapOvr>
  <p:transition>
    <p:zoom dir="in"/>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228600" y="2133600"/>
            <a:ext cx="8686800" cy="3527425"/>
          </a:xfrm>
          <a:noFill/>
        </p:spPr>
        <p:txBody>
          <a:bodyPr/>
          <a:lstStyle/>
          <a:p>
            <a:pPr marL="0" indent="0" defTabSz="914400" eaLnBrk="1" hangingPunct="1">
              <a:lnSpc>
                <a:spcPct val="135000"/>
              </a:lnSpc>
              <a:buFontTx/>
              <a:buNone/>
            </a:pPr>
            <a:r>
              <a:rPr lang="zh-TW" altLang="en-US" sz="3600" b="1" smtClean="0">
                <a:latin typeface="華康中明體" pitchFamily="49" charset="-120"/>
                <a:ea typeface="華康中明體" pitchFamily="49" charset="-120"/>
              </a:rPr>
              <a:t>「祂已為你們制定正教</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就是祂所命令</a:t>
            </a:r>
            <a:r>
              <a:rPr lang="zh-TW" altLang="en-US" sz="3600" b="1" smtClean="0">
                <a:solidFill>
                  <a:srgbClr val="FF3300"/>
                </a:solidFill>
                <a:latin typeface="華康中明體" pitchFamily="49" charset="-120"/>
                <a:ea typeface="華康中明體" pitchFamily="49" charset="-120"/>
              </a:rPr>
              <a:t>努哈</a:t>
            </a:r>
            <a:r>
              <a:rPr lang="zh-TW" altLang="en-US" sz="3600" b="1" smtClean="0">
                <a:latin typeface="華康中明體" pitchFamily="49" charset="-120"/>
                <a:ea typeface="華康中明體" pitchFamily="49" charset="-120"/>
              </a:rPr>
              <a:t>的</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祂所啟示你的</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祂命令</a:t>
            </a:r>
            <a:r>
              <a:rPr lang="zh-TW" altLang="en-US" sz="3600" b="1" smtClean="0">
                <a:solidFill>
                  <a:srgbClr val="FF3300"/>
                </a:solidFill>
                <a:latin typeface="華康中明體" pitchFamily="49" charset="-120"/>
                <a:ea typeface="華康中明體" pitchFamily="49" charset="-120"/>
              </a:rPr>
              <a:t>伊布拉謙</a:t>
            </a:r>
            <a:r>
              <a:rPr lang="en-US" altLang="zh-TW" sz="3600" b="1" smtClean="0">
                <a:latin typeface="華康中明體" pitchFamily="49" charset="-120"/>
                <a:ea typeface="華康中明體" pitchFamily="49" charset="-120"/>
              </a:rPr>
              <a:t>, </a:t>
            </a:r>
            <a:r>
              <a:rPr lang="zh-TW" altLang="en-US" sz="3600" b="1" smtClean="0">
                <a:solidFill>
                  <a:srgbClr val="FF3300"/>
                </a:solidFill>
                <a:latin typeface="華康中明體" pitchFamily="49" charset="-120"/>
                <a:ea typeface="華康中明體" pitchFamily="49" charset="-120"/>
              </a:rPr>
              <a:t>穆薩</a:t>
            </a:r>
            <a:r>
              <a:rPr lang="zh-TW" altLang="en-US" sz="3600" b="1" smtClean="0">
                <a:latin typeface="華康中明體" pitchFamily="49" charset="-120"/>
                <a:ea typeface="華康中明體" pitchFamily="49" charset="-120"/>
              </a:rPr>
              <a:t>和</a:t>
            </a:r>
            <a:r>
              <a:rPr lang="zh-TW" altLang="en-US" sz="3600" b="1" smtClean="0">
                <a:solidFill>
                  <a:srgbClr val="FF3300"/>
                </a:solidFill>
                <a:latin typeface="華康中明體" pitchFamily="49" charset="-120"/>
                <a:ea typeface="華康中明體" pitchFamily="49" charset="-120"/>
              </a:rPr>
              <a:t>爾撒</a:t>
            </a:r>
            <a:r>
              <a:rPr lang="zh-TW" altLang="en-US" sz="3600" b="1" smtClean="0">
                <a:latin typeface="華康中明體" pitchFamily="49" charset="-120"/>
                <a:ea typeface="華康中明體" pitchFamily="49" charset="-120"/>
              </a:rPr>
              <a:t>的宗教。你們應當謹守正教</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不要為正教而分門別戶</a:t>
            </a:r>
            <a:r>
              <a:rPr lang="en-US" altLang="zh-TW" sz="3600" b="1" smtClean="0">
                <a:latin typeface="華康中明體" pitchFamily="49" charset="-120"/>
                <a:ea typeface="華康中明體" pitchFamily="49" charset="-120"/>
              </a:rPr>
              <a:t>......</a:t>
            </a:r>
            <a:r>
              <a:rPr lang="zh-TW" altLang="en-US" sz="3600" b="1" smtClean="0">
                <a:latin typeface="華康中明體" pitchFamily="49" charset="-120"/>
                <a:ea typeface="華康中明體" pitchFamily="49" charset="-120"/>
              </a:rPr>
              <a:t>」</a:t>
            </a:r>
          </a:p>
          <a:p>
            <a:pPr marL="0" indent="0" defTabSz="914400" eaLnBrk="1" hangingPunct="1">
              <a:lnSpc>
                <a:spcPct val="90000"/>
              </a:lnSpc>
              <a:buFontTx/>
              <a:buNone/>
            </a:pPr>
            <a:r>
              <a:rPr lang="zh-TW" altLang="en-US" sz="2800" b="1" smtClean="0">
                <a:latin typeface="華康中明體" pitchFamily="49" charset="-120"/>
                <a:ea typeface="華康中明體" pitchFamily="49" charset="-120"/>
              </a:rPr>
              <a:t>                                   </a:t>
            </a:r>
          </a:p>
        </p:txBody>
      </p:sp>
      <p:sp>
        <p:nvSpPr>
          <p:cNvPr id="72707" name="Rectangle 3"/>
          <p:cNvSpPr>
            <a:spLocks noGrp="1" noChangeArrowheads="1"/>
          </p:cNvSpPr>
          <p:nvPr>
            <p:ph type="title"/>
          </p:nvPr>
        </p:nvSpPr>
        <p:spPr>
          <a:xfrm>
            <a:off x="533400" y="609600"/>
            <a:ext cx="8077200" cy="1143000"/>
          </a:xfrm>
          <a:noFill/>
        </p:spPr>
        <p:txBody>
          <a:bodyPr/>
          <a:lstStyle/>
          <a:p>
            <a:pPr eaLnBrk="1" hangingPunct="1"/>
            <a:r>
              <a:rPr lang="zh-TW" altLang="en-US" sz="6000" i="1" smtClean="0">
                <a:solidFill>
                  <a:srgbClr val="993300"/>
                </a:solidFill>
                <a:latin typeface="和平特圓" pitchFamily="1" charset="-120"/>
                <a:ea typeface="和平特圓" pitchFamily="1" charset="-120"/>
              </a:rPr>
              <a:t>歷代聖人宣傳同一宗教</a:t>
            </a:r>
          </a:p>
        </p:txBody>
      </p:sp>
      <p:sp>
        <p:nvSpPr>
          <p:cNvPr id="72708" name="Text Box 4"/>
          <p:cNvSpPr txBox="1">
            <a:spLocks noChangeArrowheads="1"/>
          </p:cNvSpPr>
          <p:nvPr/>
        </p:nvSpPr>
        <p:spPr bwMode="auto">
          <a:xfrm>
            <a:off x="5867400" y="5516563"/>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b="1">
                <a:latin typeface="Arial" pitchFamily="34" charset="0"/>
                <a:ea typeface="新細明體" pitchFamily="18" charset="-120"/>
              </a:rPr>
              <a:t>(</a:t>
            </a:r>
            <a:r>
              <a:rPr lang="zh-TW" altLang="en-US" b="1">
                <a:latin typeface="Arial" pitchFamily="34" charset="0"/>
                <a:ea typeface="新細明體" pitchFamily="18" charset="-120"/>
              </a:rPr>
              <a:t>古蘭 </a:t>
            </a:r>
            <a:r>
              <a:rPr lang="en-US" altLang="zh-TW">
                <a:latin typeface="Arial" pitchFamily="34" charset="0"/>
                <a:ea typeface="新細明體" pitchFamily="18" charset="-120"/>
              </a:rPr>
              <a:t>42</a:t>
            </a:r>
            <a:r>
              <a:rPr lang="zh-TW" altLang="en-US" b="1">
                <a:latin typeface="Arial" pitchFamily="34" charset="0"/>
                <a:ea typeface="新細明體" pitchFamily="18" charset="-120"/>
              </a:rPr>
              <a:t>：</a:t>
            </a:r>
            <a:r>
              <a:rPr lang="en-US" altLang="zh-TW">
                <a:latin typeface="Arial" pitchFamily="34" charset="0"/>
                <a:ea typeface="新細明體" pitchFamily="18" charset="-120"/>
              </a:rPr>
              <a:t>13</a:t>
            </a:r>
            <a:r>
              <a:rPr lang="en-US" altLang="zh-TW" b="1">
                <a:latin typeface="Arial" pitchFamily="34" charset="0"/>
                <a:ea typeface="新細明體" pitchFamily="18" charset="-120"/>
              </a:rPr>
              <a:t>)</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228600" y="2133600"/>
            <a:ext cx="8686800" cy="3527425"/>
          </a:xfrm>
          <a:noFill/>
        </p:spPr>
        <p:txBody>
          <a:bodyPr/>
          <a:lstStyle/>
          <a:p>
            <a:pPr marL="0" indent="0" defTabSz="914400" eaLnBrk="1" hangingPunct="1">
              <a:lnSpc>
                <a:spcPct val="135000"/>
              </a:lnSpc>
              <a:buFontTx/>
              <a:buNone/>
            </a:pPr>
            <a:r>
              <a:rPr lang="zh-TW" altLang="en-US" sz="3600" b="1" smtClean="0">
                <a:latin typeface="華康中明體" pitchFamily="49" charset="-120"/>
                <a:ea typeface="華康中明體" pitchFamily="49" charset="-120"/>
              </a:rPr>
              <a:t>「祂已為你們制定正教</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就是祂所命令</a:t>
            </a:r>
            <a:r>
              <a:rPr lang="zh-TW" altLang="en-US" sz="3600" b="1" smtClean="0">
                <a:solidFill>
                  <a:srgbClr val="FF3300"/>
                </a:solidFill>
                <a:latin typeface="華康中明體" pitchFamily="49" charset="-120"/>
                <a:ea typeface="華康中明體" pitchFamily="49" charset="-120"/>
              </a:rPr>
              <a:t>挪亞</a:t>
            </a:r>
            <a:r>
              <a:rPr lang="zh-TW" altLang="en-US" sz="3600" b="1" smtClean="0">
                <a:latin typeface="華康中明體" pitchFamily="49" charset="-120"/>
                <a:ea typeface="華康中明體" pitchFamily="49" charset="-120"/>
              </a:rPr>
              <a:t>的</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祂所啟示你的</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祂命令</a:t>
            </a:r>
            <a:r>
              <a:rPr lang="zh-TW" altLang="en-US" sz="3600" b="1" smtClean="0">
                <a:solidFill>
                  <a:srgbClr val="FF3300"/>
                </a:solidFill>
                <a:latin typeface="華康中明體" pitchFamily="49" charset="-120"/>
                <a:ea typeface="華康中明體" pitchFamily="49" charset="-120"/>
              </a:rPr>
              <a:t>亞伯拉罕</a:t>
            </a:r>
            <a:r>
              <a:rPr lang="en-US" altLang="zh-TW" sz="3600" b="1" smtClean="0">
                <a:latin typeface="華康中明體" pitchFamily="49" charset="-120"/>
                <a:ea typeface="華康中明體" pitchFamily="49" charset="-120"/>
              </a:rPr>
              <a:t>,</a:t>
            </a:r>
            <a:r>
              <a:rPr lang="en-US" altLang="zh-TW" sz="3600" b="1" smtClean="0">
                <a:solidFill>
                  <a:schemeClr val="bg1"/>
                </a:solidFill>
                <a:latin typeface="華康中明體" pitchFamily="49" charset="-120"/>
                <a:ea typeface="華康中明體" pitchFamily="49" charset="-120"/>
              </a:rPr>
              <a:t> </a:t>
            </a:r>
            <a:r>
              <a:rPr lang="zh-TW" altLang="en-US" sz="3600" b="1" smtClean="0">
                <a:solidFill>
                  <a:srgbClr val="FF3300"/>
                </a:solidFill>
                <a:latin typeface="華康中明體" pitchFamily="49" charset="-120"/>
                <a:ea typeface="華康中明體" pitchFamily="49" charset="-120"/>
              </a:rPr>
              <a:t>摩西</a:t>
            </a:r>
            <a:r>
              <a:rPr lang="zh-TW" altLang="en-US" sz="3600" b="1" smtClean="0">
                <a:latin typeface="華康中明體" pitchFamily="49" charset="-120"/>
                <a:ea typeface="華康中明體" pitchFamily="49" charset="-120"/>
              </a:rPr>
              <a:t>和</a:t>
            </a:r>
            <a:r>
              <a:rPr lang="zh-TW" altLang="en-US" sz="3600" b="1" smtClean="0">
                <a:solidFill>
                  <a:srgbClr val="FF3300"/>
                </a:solidFill>
                <a:latin typeface="華康中明體" pitchFamily="49" charset="-120"/>
                <a:ea typeface="華康中明體" pitchFamily="49" charset="-120"/>
              </a:rPr>
              <a:t>耶穌</a:t>
            </a:r>
            <a:r>
              <a:rPr lang="zh-TW" altLang="en-US" sz="3600" b="1" smtClean="0">
                <a:latin typeface="華康中明體" pitchFamily="49" charset="-120"/>
                <a:ea typeface="華康中明體" pitchFamily="49" charset="-120"/>
              </a:rPr>
              <a:t>的宗教。你們應當謹守正教</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不要為正教而分門別戶</a:t>
            </a:r>
            <a:r>
              <a:rPr lang="en-US" altLang="zh-TW" sz="3600" b="1" smtClean="0">
                <a:latin typeface="華康中明體" pitchFamily="49" charset="-120"/>
                <a:ea typeface="華康中明體" pitchFamily="49" charset="-120"/>
              </a:rPr>
              <a:t>......</a:t>
            </a:r>
            <a:r>
              <a:rPr lang="zh-TW" altLang="en-US" sz="3600" b="1" smtClean="0">
                <a:latin typeface="華康中明體" pitchFamily="49" charset="-120"/>
                <a:ea typeface="華康中明體" pitchFamily="49" charset="-120"/>
              </a:rPr>
              <a:t>」</a:t>
            </a:r>
          </a:p>
          <a:p>
            <a:pPr marL="0" indent="0" defTabSz="914400" eaLnBrk="1" hangingPunct="1">
              <a:lnSpc>
                <a:spcPct val="90000"/>
              </a:lnSpc>
              <a:buFontTx/>
              <a:buNone/>
            </a:pPr>
            <a:r>
              <a:rPr lang="zh-TW" altLang="en-US" sz="2800" b="1" smtClean="0">
                <a:latin typeface="華康中明體" pitchFamily="49" charset="-120"/>
                <a:ea typeface="華康中明體" pitchFamily="49" charset="-120"/>
              </a:rPr>
              <a:t>                                 </a:t>
            </a:r>
          </a:p>
        </p:txBody>
      </p:sp>
      <p:sp>
        <p:nvSpPr>
          <p:cNvPr id="73731" name="Rectangle 3"/>
          <p:cNvSpPr>
            <a:spLocks noGrp="1" noChangeArrowheads="1"/>
          </p:cNvSpPr>
          <p:nvPr>
            <p:ph type="title"/>
          </p:nvPr>
        </p:nvSpPr>
        <p:spPr>
          <a:xfrm>
            <a:off x="533400" y="609600"/>
            <a:ext cx="8077200" cy="1143000"/>
          </a:xfrm>
          <a:noFill/>
        </p:spPr>
        <p:txBody>
          <a:bodyPr/>
          <a:lstStyle/>
          <a:p>
            <a:pPr eaLnBrk="1" hangingPunct="1"/>
            <a:r>
              <a:rPr lang="zh-TW" altLang="en-US" sz="6000" i="1" smtClean="0">
                <a:solidFill>
                  <a:srgbClr val="993300"/>
                </a:solidFill>
                <a:latin typeface="和平特圓" pitchFamily="1" charset="-120"/>
                <a:ea typeface="和平特圓" pitchFamily="1" charset="-120"/>
              </a:rPr>
              <a:t>歷代聖人宣傳同一宗教</a:t>
            </a:r>
          </a:p>
        </p:txBody>
      </p:sp>
      <p:sp>
        <p:nvSpPr>
          <p:cNvPr id="73732" name="Text Box 4"/>
          <p:cNvSpPr txBox="1">
            <a:spLocks noChangeArrowheads="1"/>
          </p:cNvSpPr>
          <p:nvPr/>
        </p:nvSpPr>
        <p:spPr bwMode="auto">
          <a:xfrm>
            <a:off x="5867400" y="5516563"/>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b="1">
                <a:latin typeface="Arial" pitchFamily="34" charset="0"/>
                <a:ea typeface="新細明體" pitchFamily="18" charset="-120"/>
              </a:rPr>
              <a:t>(</a:t>
            </a:r>
            <a:r>
              <a:rPr lang="zh-TW" altLang="en-US" b="1">
                <a:latin typeface="Arial" pitchFamily="34" charset="0"/>
                <a:ea typeface="新細明體" pitchFamily="18" charset="-120"/>
              </a:rPr>
              <a:t>古蘭 </a:t>
            </a:r>
            <a:r>
              <a:rPr lang="en-US" altLang="zh-TW">
                <a:latin typeface="Arial" pitchFamily="34" charset="0"/>
                <a:ea typeface="新細明體" pitchFamily="18" charset="-120"/>
              </a:rPr>
              <a:t>42</a:t>
            </a:r>
            <a:r>
              <a:rPr lang="zh-TW" altLang="en-US" b="1">
                <a:latin typeface="Arial" pitchFamily="34" charset="0"/>
                <a:ea typeface="新細明體" pitchFamily="18" charset="-120"/>
              </a:rPr>
              <a:t>：</a:t>
            </a:r>
            <a:r>
              <a:rPr lang="en-US" altLang="zh-TW">
                <a:latin typeface="Arial" pitchFamily="34" charset="0"/>
                <a:ea typeface="新細明體" pitchFamily="18" charset="-120"/>
              </a:rPr>
              <a:t>13</a:t>
            </a:r>
            <a:r>
              <a:rPr lang="en-US" altLang="zh-TW" b="1">
                <a:latin typeface="Arial" pitchFamily="34" charset="0"/>
                <a:ea typeface="新細明體" pitchFamily="18" charset="-120"/>
              </a:rPr>
              <a: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47"/>
            <a:ext cx="9180512" cy="515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2699792" y="260648"/>
            <a:ext cx="5292080" cy="969496"/>
          </a:xfrm>
          <a:prstGeom prst="rect">
            <a:avLst/>
          </a:prstGeom>
          <a:noFill/>
        </p:spPr>
        <p:txBody>
          <a:bodyPr wrap="square" rtlCol="0">
            <a:spAutoFit/>
          </a:bodyPr>
          <a:lstStyle/>
          <a:p>
            <a:pPr algn="ctr"/>
            <a:r>
              <a:rPr lang="zh-HK" altLang="zh-HK" sz="3600" dirty="0">
                <a:solidFill>
                  <a:srgbClr val="FFC000"/>
                </a:solidFill>
              </a:rPr>
              <a:t>太陽系的行星和矮</a:t>
            </a:r>
            <a:r>
              <a:rPr lang="zh-HK" altLang="zh-HK" sz="3200" dirty="0" smtClean="0">
                <a:solidFill>
                  <a:srgbClr val="FFC000"/>
                </a:solidFill>
              </a:rPr>
              <a:t>行星</a:t>
            </a:r>
            <a:endParaRPr lang="en-US" altLang="zh-HK" sz="3200" dirty="0" smtClean="0">
              <a:solidFill>
                <a:srgbClr val="FFC000"/>
              </a:solidFill>
            </a:endParaRPr>
          </a:p>
          <a:p>
            <a:pPr algn="ctr"/>
            <a:r>
              <a:rPr lang="en-US" altLang="zh-HK" sz="2100" dirty="0">
                <a:solidFill>
                  <a:srgbClr val="FFFFFF"/>
                </a:solidFill>
              </a:rPr>
              <a:t>(</a:t>
            </a:r>
            <a:r>
              <a:rPr lang="zh-HK" altLang="zh-HK" sz="2100" dirty="0" smtClean="0">
                <a:solidFill>
                  <a:srgbClr val="FFFFFF"/>
                </a:solidFill>
              </a:rPr>
              <a:t>圖</a:t>
            </a:r>
            <a:r>
              <a:rPr lang="zh-HK" altLang="zh-HK" sz="2100" dirty="0">
                <a:solidFill>
                  <a:srgbClr val="FFFFFF"/>
                </a:solidFill>
              </a:rPr>
              <a:t>中唯大小依照比例，距離未依</a:t>
            </a:r>
            <a:r>
              <a:rPr lang="zh-HK" altLang="zh-HK" sz="2100" dirty="0" smtClean="0">
                <a:solidFill>
                  <a:srgbClr val="FFFFFF"/>
                </a:solidFill>
              </a:rPr>
              <a:t>比例</a:t>
            </a:r>
            <a:r>
              <a:rPr lang="en-US" altLang="zh-HK" sz="2100" dirty="0" smtClean="0">
                <a:solidFill>
                  <a:srgbClr val="FFFFFF"/>
                </a:solidFill>
              </a:rPr>
              <a:t>)</a:t>
            </a:r>
            <a:endParaRPr lang="zh-HK" altLang="en-US" sz="2100" dirty="0">
              <a:solidFill>
                <a:srgbClr val="FFFFFF"/>
              </a:solidFill>
            </a:endParaRPr>
          </a:p>
        </p:txBody>
      </p:sp>
      <p:sp>
        <p:nvSpPr>
          <p:cNvPr id="5" name="文字方塊 4"/>
          <p:cNvSpPr txBox="1"/>
          <p:nvPr/>
        </p:nvSpPr>
        <p:spPr>
          <a:xfrm>
            <a:off x="179512" y="6399108"/>
            <a:ext cx="6840760" cy="276999"/>
          </a:xfrm>
          <a:prstGeom prst="rect">
            <a:avLst/>
          </a:prstGeom>
          <a:noFill/>
        </p:spPr>
        <p:txBody>
          <a:bodyPr wrap="square" rtlCol="0">
            <a:spAutoFit/>
          </a:bodyPr>
          <a:lstStyle/>
          <a:p>
            <a:r>
              <a:rPr lang="zh-HK" altLang="en-US" sz="1200" dirty="0">
                <a:solidFill>
                  <a:prstClr val="white"/>
                </a:solidFill>
              </a:rPr>
              <a:t> </a:t>
            </a:r>
            <a:r>
              <a:rPr lang="zh-HK" altLang="en-US" sz="1200" dirty="0" smtClean="0">
                <a:solidFill>
                  <a:prstClr val="white"/>
                </a:solidFill>
              </a:rPr>
              <a:t>參考 </a:t>
            </a:r>
            <a:r>
              <a:rPr lang="en-US" altLang="zh-HK" sz="1200" dirty="0" smtClean="0">
                <a:solidFill>
                  <a:prstClr val="white"/>
                </a:solidFill>
              </a:rPr>
              <a:t>: http</a:t>
            </a:r>
            <a:r>
              <a:rPr lang="en-US" altLang="zh-HK" sz="1200" dirty="0">
                <a:solidFill>
                  <a:prstClr val="white"/>
                </a:solidFill>
              </a:rPr>
              <a:t>://goo.gl/B2Tc3</a:t>
            </a:r>
            <a:endParaRPr lang="zh-HK" altLang="en-US" sz="1200" dirty="0">
              <a:solidFill>
                <a:prstClr val="white"/>
              </a:solidFill>
            </a:endParaRPr>
          </a:p>
        </p:txBody>
      </p:sp>
      <p:sp>
        <p:nvSpPr>
          <p:cNvPr id="6" name="文字方塊 5"/>
          <p:cNvSpPr txBox="1"/>
          <p:nvPr/>
        </p:nvSpPr>
        <p:spPr>
          <a:xfrm>
            <a:off x="2285492" y="4005064"/>
            <a:ext cx="6534980" cy="2246769"/>
          </a:xfrm>
          <a:prstGeom prst="rect">
            <a:avLst/>
          </a:prstGeom>
          <a:noFill/>
        </p:spPr>
        <p:txBody>
          <a:bodyPr wrap="square" rtlCol="0">
            <a:spAutoFit/>
          </a:bodyPr>
          <a:lstStyle/>
          <a:p>
            <a:pPr marL="360000" indent="-342900">
              <a:spcBef>
                <a:spcPts val="600"/>
              </a:spcBef>
              <a:spcAft>
                <a:spcPts val="600"/>
              </a:spcAft>
              <a:buFont typeface="Wingdings" panose="05000000000000000000" pitchFamily="2" charset="2"/>
              <a:buChar char="Ø"/>
            </a:pPr>
            <a:r>
              <a:rPr lang="zh-TW" altLang="en-US" dirty="0">
                <a:solidFill>
                  <a:prstClr val="white"/>
                </a:solidFill>
              </a:rPr>
              <a:t>太陽半徑：地球半徑 </a:t>
            </a:r>
            <a:r>
              <a:rPr lang="zh-TW" altLang="en-US" sz="3600" dirty="0">
                <a:solidFill>
                  <a:prstClr val="white"/>
                </a:solidFill>
              </a:rPr>
              <a:t>∼</a:t>
            </a:r>
            <a:r>
              <a:rPr lang="zh-TW" altLang="en-US" dirty="0">
                <a:solidFill>
                  <a:prstClr val="white"/>
                </a:solidFill>
              </a:rPr>
              <a:t> </a:t>
            </a:r>
            <a:r>
              <a:rPr lang="en-US" altLang="zh-TW" dirty="0">
                <a:solidFill>
                  <a:prstClr val="white"/>
                </a:solidFill>
              </a:rPr>
              <a:t>109</a:t>
            </a:r>
            <a:r>
              <a:rPr lang="zh-TW" altLang="en-US" dirty="0">
                <a:solidFill>
                  <a:prstClr val="white"/>
                </a:solidFill>
              </a:rPr>
              <a:t>：</a:t>
            </a:r>
            <a:r>
              <a:rPr lang="en-US" altLang="zh-TW" dirty="0" smtClean="0">
                <a:solidFill>
                  <a:prstClr val="white"/>
                </a:solidFill>
              </a:rPr>
              <a:t>1</a:t>
            </a:r>
          </a:p>
          <a:p>
            <a:pPr marL="360000" indent="-342900">
              <a:spcBef>
                <a:spcPts val="600"/>
              </a:spcBef>
              <a:spcAft>
                <a:spcPts val="600"/>
              </a:spcAft>
              <a:buFont typeface="Wingdings" panose="05000000000000000000" pitchFamily="2" charset="2"/>
              <a:buChar char="Ø"/>
            </a:pPr>
            <a:r>
              <a:rPr lang="zh-TW" altLang="en-US" dirty="0">
                <a:solidFill>
                  <a:prstClr val="white"/>
                </a:solidFill>
              </a:rPr>
              <a:t>太陽體積：地球</a:t>
            </a:r>
            <a:r>
              <a:rPr lang="zh-TW" altLang="en-US" dirty="0" smtClean="0">
                <a:solidFill>
                  <a:prstClr val="white"/>
                </a:solidFill>
              </a:rPr>
              <a:t>體積 </a:t>
            </a:r>
            <a:r>
              <a:rPr lang="zh-TW" altLang="en-US" sz="3600" dirty="0">
                <a:solidFill>
                  <a:prstClr val="white"/>
                </a:solidFill>
              </a:rPr>
              <a:t>∼</a:t>
            </a:r>
            <a:r>
              <a:rPr lang="zh-TW" altLang="en-US" dirty="0">
                <a:solidFill>
                  <a:prstClr val="white"/>
                </a:solidFill>
              </a:rPr>
              <a:t> </a:t>
            </a:r>
            <a:r>
              <a:rPr lang="en-US" altLang="zh-TW" dirty="0" smtClean="0">
                <a:solidFill>
                  <a:prstClr val="white"/>
                </a:solidFill>
              </a:rPr>
              <a:t>1,300,000</a:t>
            </a:r>
            <a:r>
              <a:rPr lang="zh-TW" altLang="en-US" dirty="0" smtClean="0">
                <a:solidFill>
                  <a:prstClr val="white"/>
                </a:solidFill>
              </a:rPr>
              <a:t>：</a:t>
            </a:r>
            <a:r>
              <a:rPr lang="en-US" altLang="zh-TW" dirty="0" smtClean="0">
                <a:solidFill>
                  <a:prstClr val="white"/>
                </a:solidFill>
              </a:rPr>
              <a:t>1</a:t>
            </a:r>
          </a:p>
          <a:p>
            <a:pPr marL="360000" indent="-342900">
              <a:spcBef>
                <a:spcPts val="600"/>
              </a:spcBef>
              <a:spcAft>
                <a:spcPts val="600"/>
              </a:spcAft>
              <a:buFont typeface="Wingdings" panose="05000000000000000000" pitchFamily="2" charset="2"/>
              <a:buChar char="Ø"/>
            </a:pPr>
            <a:r>
              <a:rPr lang="zh-TW" altLang="en-US" dirty="0">
                <a:solidFill>
                  <a:prstClr val="white"/>
                </a:solidFill>
              </a:rPr>
              <a:t>太陽</a:t>
            </a:r>
            <a:r>
              <a:rPr lang="zh-HK" altLang="zh-HK" dirty="0" smtClean="0">
                <a:solidFill>
                  <a:prstClr val="white"/>
                </a:solidFill>
              </a:rPr>
              <a:t>擁有</a:t>
            </a:r>
            <a:r>
              <a:rPr lang="zh-HK" altLang="zh-HK" dirty="0">
                <a:solidFill>
                  <a:prstClr val="white"/>
                </a:solidFill>
              </a:rPr>
              <a:t>太陽系內已知質量的99.86%，並以</a:t>
            </a:r>
            <a:r>
              <a:rPr lang="zh-HK" altLang="zh-HK" dirty="0" smtClean="0">
                <a:solidFill>
                  <a:prstClr val="white"/>
                </a:solidFill>
              </a:rPr>
              <a:t>引力</a:t>
            </a:r>
            <a:r>
              <a:rPr lang="zh-TW" altLang="en-US" dirty="0">
                <a:solidFill>
                  <a:prstClr val="white"/>
                </a:solidFill>
              </a:rPr>
              <a:t>主宰著太陽系</a:t>
            </a:r>
            <a:endParaRPr lang="zh-HK" altLang="en-US" dirty="0">
              <a:solidFill>
                <a:prstClr val="white"/>
              </a:solidFill>
            </a:endParaRPr>
          </a:p>
        </p:txBody>
      </p:sp>
    </p:spTree>
    <p:extLst>
      <p:ext uri="{BB962C8B-B14F-4D97-AF65-F5344CB8AC3E}">
        <p14:creationId xmlns:p14="http://schemas.microsoft.com/office/powerpoint/2010/main" val="69054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p:spPr>
        <p:txBody>
          <a:bodyPr/>
          <a:lstStyle/>
          <a:p>
            <a:pPr eaLnBrk="1" hangingPunct="1"/>
            <a:r>
              <a:rPr lang="en-US" altLang="zh-TW" sz="5400" dirty="0" smtClean="0">
                <a:latin typeface="華康粗圓體" pitchFamily="49" charset="-120"/>
                <a:ea typeface="華康粗圓體" pitchFamily="49" charset="-120"/>
              </a:rPr>
              <a:t> </a:t>
            </a:r>
            <a:r>
              <a:rPr lang="zh-TW" altLang="en-US" sz="5400" b="1" i="1" dirty="0" smtClean="0">
                <a:solidFill>
                  <a:srgbClr val="008000"/>
                </a:solidFill>
                <a:latin typeface="標楷體" panose="03000509000000000000" pitchFamily="65" charset="-120"/>
                <a:ea typeface="標楷體" panose="03000509000000000000" pitchFamily="65" charset="-120"/>
              </a:rPr>
              <a:t>伊斯蘭教的別名稱</a:t>
            </a:r>
            <a:r>
              <a:rPr lang="zh-TW" altLang="en-US" sz="5400" b="1" i="1" dirty="0" smtClean="0">
                <a:latin typeface="標楷體" panose="03000509000000000000" pitchFamily="65" charset="-120"/>
                <a:ea typeface="標楷體" panose="03000509000000000000" pitchFamily="65" charset="-120"/>
              </a:rPr>
              <a:t> </a:t>
            </a:r>
          </a:p>
        </p:txBody>
      </p:sp>
      <p:sp>
        <p:nvSpPr>
          <p:cNvPr id="465923" name="Rectangle 3"/>
          <p:cNvSpPr>
            <a:spLocks noGrp="1" noChangeArrowheads="1"/>
          </p:cNvSpPr>
          <p:nvPr>
            <p:ph type="body" idx="1"/>
          </p:nvPr>
        </p:nvSpPr>
        <p:spPr>
          <a:xfrm>
            <a:off x="381000" y="2362200"/>
            <a:ext cx="7772400" cy="3810000"/>
          </a:xfrm>
          <a:noFill/>
        </p:spPr>
        <p:txBody>
          <a:bodyPr/>
          <a:lstStyle/>
          <a:p>
            <a:pPr algn="ctr" eaLnBrk="1" hangingPunct="1">
              <a:buFont typeface="Monotype Sorts" pitchFamily="2" charset="2"/>
              <a:buChar char=" "/>
            </a:pPr>
            <a:r>
              <a:rPr lang="zh-TW" altLang="en-US" sz="4000" b="1" i="1" smtClean="0">
                <a:latin typeface="華康中明體" pitchFamily="49" charset="-120"/>
                <a:ea typeface="華康中明體" pitchFamily="49" charset="-120"/>
              </a:rPr>
              <a:t>回教</a:t>
            </a:r>
          </a:p>
          <a:p>
            <a:pPr algn="ctr" eaLnBrk="1" hangingPunct="1">
              <a:lnSpc>
                <a:spcPct val="50000"/>
              </a:lnSpc>
              <a:buFont typeface="Monotype Sorts" pitchFamily="2" charset="2"/>
              <a:buChar char=" "/>
            </a:pPr>
            <a:endParaRPr lang="zh-TW" altLang="en-US" sz="4000" b="1" i="1" smtClean="0">
              <a:latin typeface="華康中明體" pitchFamily="49" charset="-120"/>
              <a:ea typeface="華康中明體" pitchFamily="49" charset="-120"/>
            </a:endParaRPr>
          </a:p>
          <a:p>
            <a:pPr algn="ctr" eaLnBrk="1" hangingPunct="1">
              <a:buFont typeface="Monotype Sorts" pitchFamily="2" charset="2"/>
              <a:buChar char=" "/>
            </a:pPr>
            <a:r>
              <a:rPr lang="zh-TW" altLang="en-US" sz="4000" b="1" i="1" smtClean="0">
                <a:latin typeface="華康中明體" pitchFamily="49" charset="-120"/>
                <a:ea typeface="華康中明體" pitchFamily="49" charset="-120"/>
              </a:rPr>
              <a:t>清真教</a:t>
            </a:r>
          </a:p>
          <a:p>
            <a:pPr algn="ctr" eaLnBrk="1" hangingPunct="1">
              <a:lnSpc>
                <a:spcPct val="50000"/>
              </a:lnSpc>
              <a:buFont typeface="Monotype Sorts" pitchFamily="2" charset="2"/>
              <a:buChar char=" "/>
            </a:pPr>
            <a:endParaRPr lang="zh-TW" altLang="en-US" sz="4000" b="1" i="1" smtClean="0">
              <a:latin typeface="華康中明體" pitchFamily="49" charset="-120"/>
              <a:ea typeface="華康中明體" pitchFamily="49" charset="-120"/>
            </a:endParaRPr>
          </a:p>
          <a:p>
            <a:pPr algn="ctr" eaLnBrk="1" hangingPunct="1">
              <a:buFont typeface="Monotype Sorts" pitchFamily="2" charset="2"/>
              <a:buChar char=" "/>
            </a:pPr>
            <a:r>
              <a:rPr lang="zh-TW" altLang="en-US" sz="4000" b="1" i="1" smtClean="0">
                <a:latin typeface="華康中明體" pitchFamily="49" charset="-120"/>
                <a:ea typeface="華康中明體" pitchFamily="49" charset="-120"/>
              </a:rPr>
              <a:t>天方教</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animEffect transition="in" filter="wipe(left)">
                                      <p:cBhvr>
                                        <p:cTn id="7" dur="500"/>
                                        <p:tgtEl>
                                          <p:spTgt spid="465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5923">
                                            <p:txEl>
                                              <p:pRg st="2" end="2"/>
                                            </p:txEl>
                                          </p:spTgt>
                                        </p:tgtEl>
                                        <p:attrNameLst>
                                          <p:attrName>style.visibility</p:attrName>
                                        </p:attrNameLst>
                                      </p:cBhvr>
                                      <p:to>
                                        <p:strVal val="visible"/>
                                      </p:to>
                                    </p:set>
                                    <p:animEffect transition="in" filter="wipe(left)">
                                      <p:cBhvr>
                                        <p:cTn id="12" dur="500"/>
                                        <p:tgtEl>
                                          <p:spTgt spid="4659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5923">
                                            <p:txEl>
                                              <p:pRg st="4" end="4"/>
                                            </p:txEl>
                                          </p:spTgt>
                                        </p:tgtEl>
                                        <p:attrNameLst>
                                          <p:attrName>style.visibility</p:attrName>
                                        </p:attrNameLst>
                                      </p:cBhvr>
                                      <p:to>
                                        <p:strVal val="visible"/>
                                      </p:to>
                                    </p:set>
                                    <p:animEffect transition="in" filter="wipe(left)">
                                      <p:cBhvr>
                                        <p:cTn id="17" dur="500"/>
                                        <p:tgtEl>
                                          <p:spTgt spid="465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3400" y="-152400"/>
            <a:ext cx="7924800" cy="1447800"/>
          </a:xfrm>
          <a:noFill/>
        </p:spPr>
        <p:txBody>
          <a:bodyPr/>
          <a:lstStyle/>
          <a:p>
            <a:pPr eaLnBrk="1" hangingPunct="1"/>
            <a:r>
              <a:rPr lang="zh-TW" altLang="en-US" sz="6000" b="1" smtClean="0">
                <a:solidFill>
                  <a:srgbClr val="008000"/>
                </a:solidFill>
                <a:latin typeface="標楷體" pitchFamily="65" charset="-120"/>
                <a:ea typeface="標楷體" pitchFamily="65" charset="-120"/>
              </a:rPr>
              <a:t>伊斯蘭</a:t>
            </a:r>
            <a:r>
              <a:rPr lang="zh-TW" altLang="en-US" sz="5400" b="1" smtClean="0">
                <a:solidFill>
                  <a:srgbClr val="FE9B03"/>
                </a:solidFill>
                <a:latin typeface="華康粗圓體" pitchFamily="49" charset="-120"/>
                <a:ea typeface="華康粗圓體" pitchFamily="49" charset="-120"/>
              </a:rPr>
              <a:t>     </a:t>
            </a:r>
          </a:p>
        </p:txBody>
      </p:sp>
      <p:sp>
        <p:nvSpPr>
          <p:cNvPr id="467971" name="Rectangle 3"/>
          <p:cNvSpPr>
            <a:spLocks noGrp="1" noChangeArrowheads="1"/>
          </p:cNvSpPr>
          <p:nvPr>
            <p:ph type="body" idx="1"/>
          </p:nvPr>
        </p:nvSpPr>
        <p:spPr>
          <a:xfrm>
            <a:off x="381000" y="1524000"/>
            <a:ext cx="8763000" cy="4648200"/>
          </a:xfrm>
        </p:spPr>
        <p:txBody>
          <a:bodyPr/>
          <a:lstStyle/>
          <a:p>
            <a:pPr eaLnBrk="1" hangingPunct="1">
              <a:spcBef>
                <a:spcPct val="10000"/>
              </a:spcBef>
              <a:buFont typeface="Monotype Sorts" pitchFamily="2" charset="2"/>
              <a:buChar char=" "/>
              <a:defRPr/>
            </a:pPr>
            <a:r>
              <a:rPr lang="en-US" altLang="zh-TW" sz="3600" b="1" smtClean="0">
                <a:solidFill>
                  <a:schemeClr val="tx2"/>
                </a:solidFill>
                <a:latin typeface="華康中明體" pitchFamily="49" charset="-120"/>
                <a:ea typeface="華康中明體" pitchFamily="49" charset="-120"/>
              </a:rPr>
              <a:t>1. </a:t>
            </a:r>
            <a:r>
              <a:rPr lang="zh-TW" altLang="en-US" sz="3600" b="1" smtClean="0">
                <a:solidFill>
                  <a:schemeClr val="tx2"/>
                </a:solidFill>
                <a:latin typeface="新細明體" pitchFamily="18" charset="-120"/>
              </a:rPr>
              <a:t>有其獨特的意義 </a:t>
            </a:r>
            <a:r>
              <a:rPr lang="en-US" altLang="zh-TW" sz="3600" b="1" smtClean="0">
                <a:solidFill>
                  <a:schemeClr val="tx2"/>
                </a:solidFill>
                <a:latin typeface="新細明體" pitchFamily="18" charset="-120"/>
              </a:rPr>
              <a:t>:</a:t>
            </a:r>
          </a:p>
          <a:p>
            <a:pPr eaLnBrk="1" hangingPunct="1">
              <a:spcBef>
                <a:spcPct val="10000"/>
              </a:spcBef>
              <a:buFont typeface="Monotype Sorts" pitchFamily="2" charset="2"/>
              <a:buChar char=" "/>
              <a:defRPr/>
            </a:pPr>
            <a:r>
              <a:rPr lang="en-US" altLang="zh-TW" sz="3600" b="1" smtClean="0">
                <a:solidFill>
                  <a:schemeClr val="tx2"/>
                </a:solidFill>
                <a:latin typeface="新細明體" pitchFamily="18" charset="-120"/>
              </a:rPr>
              <a:t>      </a:t>
            </a:r>
            <a:r>
              <a:rPr lang="zh-TW" altLang="en-US" sz="3600" b="1" smtClean="0">
                <a:solidFill>
                  <a:schemeClr val="tx2"/>
                </a:solidFill>
                <a:latin typeface="新細明體" pitchFamily="18" charset="-120"/>
              </a:rPr>
              <a:t>表達這宗教信仰的精要</a:t>
            </a:r>
          </a:p>
          <a:p>
            <a:pPr eaLnBrk="1" hangingPunct="1">
              <a:lnSpc>
                <a:spcPct val="75000"/>
              </a:lnSpc>
              <a:spcBef>
                <a:spcPct val="10000"/>
              </a:spcBef>
              <a:buFont typeface="Monotype Sorts" pitchFamily="2" charset="2"/>
              <a:buChar char=" "/>
              <a:defRPr/>
            </a:pPr>
            <a:endParaRPr lang="zh-TW" altLang="en-US" sz="3600" b="1" smtClean="0">
              <a:solidFill>
                <a:schemeClr val="tx2"/>
              </a:solidFill>
              <a:latin typeface="新細明體" pitchFamily="18" charset="-120"/>
            </a:endParaRPr>
          </a:p>
          <a:p>
            <a:pPr eaLnBrk="1" hangingPunct="1">
              <a:spcBef>
                <a:spcPct val="10000"/>
              </a:spcBef>
              <a:buFont typeface="Monotype Sorts" pitchFamily="2" charset="2"/>
              <a:buChar char=" "/>
              <a:defRPr/>
            </a:pPr>
            <a:r>
              <a:rPr lang="en-US" altLang="zh-TW" sz="3600" b="1" smtClean="0">
                <a:solidFill>
                  <a:schemeClr val="tx2"/>
                </a:solidFill>
                <a:latin typeface="新細明體" pitchFamily="18" charset="-120"/>
              </a:rPr>
              <a:t>2.  </a:t>
            </a:r>
            <a:r>
              <a:rPr lang="zh-TW" altLang="en-US" sz="3600" b="1" smtClean="0">
                <a:solidFill>
                  <a:schemeClr val="tx2"/>
                </a:solidFill>
                <a:latin typeface="新細明體" pitchFamily="18" charset="-120"/>
              </a:rPr>
              <a:t>不與任何地域、民族、人物有關聯 </a:t>
            </a:r>
            <a:r>
              <a:rPr lang="en-US" altLang="zh-TW" sz="3600" b="1" smtClean="0">
                <a:solidFill>
                  <a:schemeClr val="tx2"/>
                </a:solidFill>
                <a:latin typeface="新細明體" pitchFamily="18" charset="-120"/>
              </a:rPr>
              <a:t>:</a:t>
            </a:r>
          </a:p>
          <a:p>
            <a:pPr eaLnBrk="1" hangingPunct="1">
              <a:spcBef>
                <a:spcPct val="10000"/>
              </a:spcBef>
              <a:buFont typeface="Monotype Sorts" pitchFamily="2" charset="2"/>
              <a:buChar char=" "/>
              <a:defRPr/>
            </a:pPr>
            <a:r>
              <a:rPr lang="en-US" altLang="zh-TW" sz="3600" b="1" smtClean="0">
                <a:solidFill>
                  <a:schemeClr val="tx2"/>
                </a:solidFill>
                <a:latin typeface="新細明體" pitchFamily="18" charset="-120"/>
              </a:rPr>
              <a:t>     </a:t>
            </a:r>
            <a:r>
              <a:rPr lang="zh-TW" altLang="en-US" sz="3600" b="1" smtClean="0">
                <a:solidFill>
                  <a:schemeClr val="tx2"/>
                </a:solidFill>
                <a:latin typeface="新細明體" pitchFamily="18" charset="-120"/>
              </a:rPr>
              <a:t>不限於時空</a:t>
            </a:r>
          </a:p>
          <a:p>
            <a:pPr eaLnBrk="1" hangingPunct="1">
              <a:lnSpc>
                <a:spcPct val="75000"/>
              </a:lnSpc>
              <a:spcBef>
                <a:spcPct val="10000"/>
              </a:spcBef>
              <a:buFont typeface="Monotype Sorts" pitchFamily="2" charset="2"/>
              <a:buChar char=" "/>
              <a:defRPr/>
            </a:pPr>
            <a:endParaRPr lang="zh-TW" altLang="en-US" sz="3600" b="1" smtClean="0">
              <a:solidFill>
                <a:schemeClr val="tx2"/>
              </a:solidFill>
              <a:latin typeface="新細明體" pitchFamily="18" charset="-120"/>
            </a:endParaRPr>
          </a:p>
          <a:p>
            <a:pPr eaLnBrk="1" hangingPunct="1">
              <a:spcBef>
                <a:spcPct val="10000"/>
              </a:spcBef>
              <a:buFont typeface="Monotype Sorts" pitchFamily="2" charset="2"/>
              <a:buChar char=" "/>
              <a:defRPr/>
            </a:pPr>
            <a:r>
              <a:rPr lang="en-US" altLang="zh-TW" sz="3600" b="1" smtClean="0">
                <a:solidFill>
                  <a:schemeClr val="tx2"/>
                </a:solidFill>
                <a:latin typeface="新細明體" pitchFamily="18" charset="-120"/>
              </a:rPr>
              <a:t>3.  </a:t>
            </a:r>
            <a:r>
              <a:rPr lang="zh-TW" altLang="en-US" sz="3600" b="1" smtClean="0">
                <a:solidFill>
                  <a:schemeClr val="tx2"/>
                </a:solidFill>
                <a:latin typeface="新細明體" pitchFamily="18" charset="-120"/>
              </a:rPr>
              <a:t>出自其經典 </a:t>
            </a:r>
            <a:r>
              <a:rPr lang="en-US" altLang="zh-TW" sz="3600" b="1" smtClean="0">
                <a:solidFill>
                  <a:schemeClr val="tx2"/>
                </a:solidFill>
                <a:latin typeface="新細明體" pitchFamily="18" charset="-120"/>
              </a:rPr>
              <a:t>:</a:t>
            </a:r>
            <a:endParaRPr lang="en-US" altLang="zh-TW" sz="4400" b="1" smtClean="0">
              <a:solidFill>
                <a:srgbClr val="FF3300"/>
              </a:solidFill>
              <a:effectLst>
                <a:outerShdw blurRad="38100" dist="38100" dir="2700000" algn="tl">
                  <a:srgbClr val="C0C0C0"/>
                </a:outerShdw>
              </a:effectLst>
              <a:latin typeface="標楷體" pitchFamily="65" charset="-120"/>
              <a:ea typeface="標楷體" pitchFamily="65" charset="-120"/>
            </a:endParaRPr>
          </a:p>
        </p:txBody>
      </p:sp>
      <p:sp>
        <p:nvSpPr>
          <p:cNvPr id="467972" name="Text Box 4"/>
          <p:cNvSpPr txBox="1">
            <a:spLocks noChangeArrowheads="1"/>
          </p:cNvSpPr>
          <p:nvPr/>
        </p:nvSpPr>
        <p:spPr bwMode="auto">
          <a:xfrm>
            <a:off x="4211638" y="4797425"/>
            <a:ext cx="3384550" cy="762000"/>
          </a:xfrm>
          <a:prstGeom prst="rect">
            <a:avLst/>
          </a:prstGeom>
          <a:noFill/>
          <a:ln w="9525">
            <a:noFill/>
            <a:miter lim="800000"/>
            <a:headEnd/>
            <a:tailEnd/>
          </a:ln>
          <a:effectLst/>
        </p:spPr>
        <p:txBody>
          <a:bodyPr>
            <a:spAutoFit/>
          </a:bodyPr>
          <a:lstStyle/>
          <a:p>
            <a:pPr eaLnBrk="1" hangingPunct="1">
              <a:spcBef>
                <a:spcPct val="10000"/>
              </a:spcBef>
              <a:buSzPct val="100000"/>
              <a:buFont typeface="Monotype Sorts" pitchFamily="2" charset="2"/>
              <a:buNone/>
              <a:defRPr/>
            </a:pPr>
            <a:r>
              <a:rPr lang="zh-TW" altLang="en-US" sz="4400" b="1" i="1">
                <a:solidFill>
                  <a:srgbClr val="FF3300"/>
                </a:solidFill>
                <a:effectLst>
                  <a:outerShdw blurRad="38100" dist="38100" dir="2700000" algn="tl">
                    <a:srgbClr val="C0C0C0"/>
                  </a:outerShdw>
                </a:effectLst>
                <a:latin typeface="Arial" pitchFamily="34" charset="0"/>
                <a:ea typeface="標楷體" pitchFamily="65" charset="-120"/>
              </a:rPr>
              <a:t>真主所揀選</a:t>
            </a:r>
            <a:endParaRPr lang="zh-TW" altLang="en-US" sz="4400">
              <a:effectLst>
                <a:outerShdw blurRad="38100" dist="38100" dir="2700000" algn="tl">
                  <a:srgbClr val="C0C0C0"/>
                </a:outerShdw>
              </a:effectLst>
              <a:latin typeface="Arial" pitchFamily="34" charset="0"/>
              <a:ea typeface="標楷體" pitchFamily="65" charset="-12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7971">
                                            <p:txEl>
                                              <p:pRg st="0" end="0"/>
                                            </p:txEl>
                                          </p:spTgt>
                                        </p:tgtEl>
                                        <p:attrNameLst>
                                          <p:attrName>style.visibility</p:attrName>
                                        </p:attrNameLst>
                                      </p:cBhvr>
                                      <p:to>
                                        <p:strVal val="visible"/>
                                      </p:to>
                                    </p:set>
                                    <p:animEffect transition="in" filter="dissolve">
                                      <p:cBhvr>
                                        <p:cTn id="7" dur="500"/>
                                        <p:tgtEl>
                                          <p:spTgt spid="46797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67971">
                                            <p:txEl>
                                              <p:pRg st="1" end="1"/>
                                            </p:txEl>
                                          </p:spTgt>
                                        </p:tgtEl>
                                        <p:attrNameLst>
                                          <p:attrName>style.visibility</p:attrName>
                                        </p:attrNameLst>
                                      </p:cBhvr>
                                      <p:to>
                                        <p:strVal val="visible"/>
                                      </p:to>
                                    </p:set>
                                    <p:animEffect transition="in" filter="dissolve">
                                      <p:cBhvr>
                                        <p:cTn id="10" dur="500"/>
                                        <p:tgtEl>
                                          <p:spTgt spid="4679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67971">
                                            <p:txEl>
                                              <p:pRg st="3" end="3"/>
                                            </p:txEl>
                                          </p:spTgt>
                                        </p:tgtEl>
                                        <p:attrNameLst>
                                          <p:attrName>style.visibility</p:attrName>
                                        </p:attrNameLst>
                                      </p:cBhvr>
                                      <p:to>
                                        <p:strVal val="visible"/>
                                      </p:to>
                                    </p:set>
                                    <p:animEffect transition="in" filter="dissolve">
                                      <p:cBhvr>
                                        <p:cTn id="15" dur="500"/>
                                        <p:tgtEl>
                                          <p:spTgt spid="467971">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67971">
                                            <p:txEl>
                                              <p:pRg st="4" end="4"/>
                                            </p:txEl>
                                          </p:spTgt>
                                        </p:tgtEl>
                                        <p:attrNameLst>
                                          <p:attrName>style.visibility</p:attrName>
                                        </p:attrNameLst>
                                      </p:cBhvr>
                                      <p:to>
                                        <p:strVal val="visible"/>
                                      </p:to>
                                    </p:set>
                                    <p:animEffect transition="in" filter="dissolve">
                                      <p:cBhvr>
                                        <p:cTn id="18" dur="500"/>
                                        <p:tgtEl>
                                          <p:spTgt spid="467971">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467971">
                                            <p:txEl>
                                              <p:pRg st="6" end="6"/>
                                            </p:txEl>
                                          </p:spTgt>
                                        </p:tgtEl>
                                        <p:attrNameLst>
                                          <p:attrName>style.visibility</p:attrName>
                                        </p:attrNameLst>
                                      </p:cBhvr>
                                      <p:to>
                                        <p:strVal val="visible"/>
                                      </p:to>
                                    </p:set>
                                    <p:animEffect transition="in" filter="dissolve">
                                      <p:cBhvr>
                                        <p:cTn id="23" dur="500"/>
                                        <p:tgtEl>
                                          <p:spTgt spid="467971">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67972"/>
                                        </p:tgtEl>
                                        <p:attrNameLst>
                                          <p:attrName>style.visibility</p:attrName>
                                        </p:attrNameLst>
                                      </p:cBhvr>
                                      <p:to>
                                        <p:strVal val="visible"/>
                                      </p:to>
                                    </p:set>
                                    <p:animEffect transition="in" filter="dissolve">
                                      <p:cBhvr>
                                        <p:cTn id="28" dur="500"/>
                                        <p:tgtEl>
                                          <p:spTgt spid="467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5250"/>
            </a:gs>
            <a:gs pos="100000">
              <a:srgbClr val="81FFFF"/>
            </a:gs>
          </a:gsLst>
          <a:lin ang="2700000" scaled="1"/>
        </a:gra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2303463" y="2209800"/>
            <a:ext cx="4537075" cy="4648200"/>
          </a:xfrm>
          <a:noFill/>
        </p:spPr>
        <p:txBody>
          <a:bodyPr/>
          <a:lstStyle/>
          <a:p>
            <a:pPr marL="0" indent="0" eaLnBrk="1" hangingPunct="1">
              <a:lnSpc>
                <a:spcPct val="135000"/>
              </a:lnSpc>
              <a:buClr>
                <a:srgbClr val="FFFF00"/>
              </a:buClr>
              <a:buFont typeface="Wingdings" pitchFamily="2" charset="2"/>
              <a:buChar char="Ø"/>
            </a:pPr>
            <a:r>
              <a:rPr lang="en-US" altLang="zh-TW" b="1" smtClean="0">
                <a:solidFill>
                  <a:schemeClr val="bg1"/>
                </a:solidFill>
                <a:latin typeface="華康中明體" pitchFamily="49" charset="-120"/>
                <a:ea typeface="華康中明體" pitchFamily="49" charset="-120"/>
              </a:rPr>
              <a:t> </a:t>
            </a:r>
            <a:r>
              <a:rPr lang="zh-TW" altLang="en-US" b="1" smtClean="0">
                <a:latin typeface="華康中明體" pitchFamily="49" charset="-120"/>
                <a:ea typeface="華康中明體" pitchFamily="49" charset="-120"/>
              </a:rPr>
              <a:t>個人的生活</a:t>
            </a:r>
          </a:p>
          <a:p>
            <a:pPr marL="0" indent="0" eaLnBrk="1" hangingPunct="1">
              <a:lnSpc>
                <a:spcPct val="135000"/>
              </a:lnSpc>
              <a:buClr>
                <a:srgbClr val="FFFF00"/>
              </a:buClr>
              <a:buFont typeface="Wingdings" pitchFamily="2" charset="2"/>
              <a:buChar char="Ø"/>
            </a:pPr>
            <a:r>
              <a:rPr lang="zh-TW" altLang="en-US" b="1" smtClean="0">
                <a:latin typeface="華康中明體" pitchFamily="49" charset="-120"/>
                <a:ea typeface="華康中明體" pitchFamily="49" charset="-120"/>
              </a:rPr>
              <a:t> 人與上主的關係</a:t>
            </a:r>
          </a:p>
          <a:p>
            <a:pPr marL="0" indent="0" eaLnBrk="1" hangingPunct="1">
              <a:lnSpc>
                <a:spcPct val="135000"/>
              </a:lnSpc>
              <a:buClr>
                <a:srgbClr val="FFFF00"/>
              </a:buClr>
              <a:buFont typeface="Wingdings" pitchFamily="2" charset="2"/>
              <a:buChar char="Ø"/>
            </a:pPr>
            <a:r>
              <a:rPr lang="zh-TW" altLang="en-US" b="1" smtClean="0">
                <a:latin typeface="華康中明體" pitchFamily="49" charset="-120"/>
                <a:ea typeface="華康中明體" pitchFamily="49" charset="-120"/>
              </a:rPr>
              <a:t> 人際關係、道德倫理</a:t>
            </a:r>
          </a:p>
          <a:p>
            <a:pPr marL="0" indent="0" eaLnBrk="1" hangingPunct="1">
              <a:lnSpc>
                <a:spcPct val="135000"/>
              </a:lnSpc>
              <a:buClr>
                <a:srgbClr val="FFFF00"/>
              </a:buClr>
              <a:buFont typeface="Wingdings" pitchFamily="2" charset="2"/>
              <a:buChar char="Ø"/>
            </a:pPr>
            <a:r>
              <a:rPr lang="zh-TW" altLang="en-US" b="1" smtClean="0">
                <a:latin typeface="華康中明體" pitchFamily="49" charset="-120"/>
                <a:ea typeface="華康中明體" pitchFamily="49" charset="-120"/>
              </a:rPr>
              <a:t> 政治、社會</a:t>
            </a:r>
          </a:p>
          <a:p>
            <a:pPr marL="0" indent="0" eaLnBrk="1" hangingPunct="1">
              <a:lnSpc>
                <a:spcPct val="135000"/>
              </a:lnSpc>
              <a:buClr>
                <a:srgbClr val="FFFF00"/>
              </a:buClr>
              <a:buFont typeface="Wingdings" pitchFamily="2" charset="2"/>
              <a:buChar char="Ø"/>
            </a:pPr>
            <a:r>
              <a:rPr lang="zh-TW" altLang="en-US" b="1" smtClean="0">
                <a:latin typeface="華康中明體" pitchFamily="49" charset="-120"/>
                <a:ea typeface="華康中明體" pitchFamily="49" charset="-120"/>
              </a:rPr>
              <a:t> 經濟</a:t>
            </a:r>
          </a:p>
          <a:p>
            <a:pPr marL="0" indent="0" eaLnBrk="1" hangingPunct="1">
              <a:lnSpc>
                <a:spcPct val="135000"/>
              </a:lnSpc>
              <a:buClr>
                <a:srgbClr val="FFFF00"/>
              </a:buClr>
              <a:buFont typeface="Wingdings" pitchFamily="2" charset="2"/>
              <a:buChar char="Ø"/>
            </a:pPr>
            <a:r>
              <a:rPr lang="zh-TW" altLang="en-US" b="1" smtClean="0">
                <a:latin typeface="華康中明體" pitchFamily="49" charset="-120"/>
                <a:ea typeface="華康中明體" pitchFamily="49" charset="-120"/>
              </a:rPr>
              <a:t> 軍事</a:t>
            </a:r>
          </a:p>
        </p:txBody>
      </p:sp>
      <p:sp>
        <p:nvSpPr>
          <p:cNvPr id="218115" name="Rectangle 3"/>
          <p:cNvSpPr>
            <a:spLocks noGrp="1" noChangeArrowheads="1"/>
          </p:cNvSpPr>
          <p:nvPr>
            <p:ph type="title"/>
          </p:nvPr>
        </p:nvSpPr>
        <p:spPr>
          <a:xfrm>
            <a:off x="1006475" y="333375"/>
            <a:ext cx="7129463" cy="1584325"/>
          </a:xfrm>
        </p:spPr>
        <p:txBody>
          <a:bodyPr/>
          <a:lstStyle/>
          <a:p>
            <a:pPr eaLnBrk="1" hangingPunct="1">
              <a:defRPr/>
            </a:pPr>
            <a:r>
              <a:rPr lang="zh-TW" altLang="en-US" sz="6000" b="1" i="1" dirty="0" smtClean="0">
                <a:solidFill>
                  <a:srgbClr val="FFFF00"/>
                </a:solidFill>
                <a:effectLst>
                  <a:outerShdw blurRad="38100" dist="38100" dir="2700000" algn="tl">
                    <a:srgbClr val="000000"/>
                  </a:outerShdw>
                </a:effectLst>
                <a:latin typeface="標楷體" panose="03000509000000000000" pitchFamily="65" charset="-120"/>
                <a:ea typeface="標楷體" panose="03000509000000000000" pitchFamily="65" charset="-120"/>
              </a:rPr>
              <a:t>伊斯蘭是</a:t>
            </a:r>
            <a:br>
              <a:rPr lang="zh-TW" altLang="en-US" sz="6000" b="1" i="1" dirty="0" smtClean="0">
                <a:solidFill>
                  <a:srgbClr val="FFFF00"/>
                </a:solidFill>
                <a:effectLst>
                  <a:outerShdw blurRad="38100" dist="38100" dir="2700000" algn="tl">
                    <a:srgbClr val="000000"/>
                  </a:outerShdw>
                </a:effectLst>
                <a:latin typeface="標楷體" panose="03000509000000000000" pitchFamily="65" charset="-120"/>
                <a:ea typeface="標楷體" panose="03000509000000000000" pitchFamily="65" charset="-120"/>
              </a:rPr>
            </a:br>
            <a:r>
              <a:rPr lang="zh-TW" altLang="en-US" sz="6000" b="1" i="1" dirty="0" smtClean="0">
                <a:solidFill>
                  <a:srgbClr val="FFFF00"/>
                </a:solidFill>
                <a:effectLst>
                  <a:outerShdw blurRad="38100" dist="38100" dir="2700000" algn="tl">
                    <a:srgbClr val="000000"/>
                  </a:outerShdw>
                </a:effectLst>
                <a:latin typeface="標楷體" panose="03000509000000000000" pitchFamily="65" charset="-120"/>
                <a:ea typeface="標楷體" panose="03000509000000000000" pitchFamily="65" charset="-120"/>
              </a:rPr>
              <a:t>一套完整的生活方式</a:t>
            </a:r>
          </a:p>
        </p:txBody>
      </p:sp>
    </p:spTree>
    <p:extLst>
      <p:ext uri="{BB962C8B-B14F-4D97-AF65-F5344CB8AC3E}">
        <p14:creationId xmlns:p14="http://schemas.microsoft.com/office/powerpoint/2010/main" val="2044868066"/>
      </p:ext>
    </p:extLst>
  </p:cSld>
  <p:clrMapOvr>
    <a:masterClrMapping/>
  </p:clrMapOvr>
  <p:transition>
    <p:strips dir="l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802" name="Picture 4" descr="圖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2"/>
          <p:cNvSpPr txBox="1">
            <a:spLocks noChangeArrowheads="1"/>
          </p:cNvSpPr>
          <p:nvPr/>
        </p:nvSpPr>
        <p:spPr bwMode="auto">
          <a:xfrm>
            <a:off x="1692275" y="1989138"/>
            <a:ext cx="575945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SzPct val="100000"/>
              <a:buChar char="•"/>
              <a:defRPr kumimoji="1" sz="3200">
                <a:solidFill>
                  <a:schemeClr val="tx1"/>
                </a:solidFill>
                <a:latin typeface="Times New Roman" pitchFamily="18" charset="0"/>
                <a:ea typeface="新細明體" pitchFamily="18" charset="-120"/>
              </a:defRPr>
            </a:lvl1pPr>
            <a:lvl2pPr marL="571500" indent="-285750" defTabSz="762000" eaLnBrk="0" hangingPunct="0">
              <a:spcBef>
                <a:spcPct val="20000"/>
              </a:spcBef>
              <a:buSzPct val="100000"/>
              <a:buChar char="–"/>
              <a:defRPr kumimoji="1" sz="2800">
                <a:solidFill>
                  <a:schemeClr val="tx1"/>
                </a:solidFill>
                <a:latin typeface="Times New Roman" pitchFamily="18" charset="0"/>
                <a:ea typeface="新細明體" pitchFamily="18" charset="-120"/>
              </a:defRPr>
            </a:lvl2pPr>
            <a:lvl3pPr marL="1143000" indent="-228600" defTabSz="762000" eaLnBrk="0" hangingPunct="0">
              <a:spcBef>
                <a:spcPct val="20000"/>
              </a:spcBef>
              <a:buSzPct val="100000"/>
              <a:buChar char="•"/>
              <a:defRPr kumimoji="1" sz="2400">
                <a:solidFill>
                  <a:schemeClr val="tx1"/>
                </a:solidFill>
                <a:latin typeface="Times New Roman" pitchFamily="18" charset="0"/>
                <a:ea typeface="新細明體" pitchFamily="18" charset="-120"/>
              </a:defRPr>
            </a:lvl3pPr>
            <a:lvl4pPr marL="1714500" indent="-228600" defTabSz="762000" eaLnBrk="0" hangingPunct="0">
              <a:spcBef>
                <a:spcPct val="20000"/>
              </a:spcBef>
              <a:buSzPct val="100000"/>
              <a:buChar char="–"/>
              <a:defRPr kumimoji="1" sz="2000">
                <a:solidFill>
                  <a:schemeClr val="tx1"/>
                </a:solidFill>
                <a:latin typeface="Times New Roman" pitchFamily="18" charset="0"/>
                <a:ea typeface="新細明體" pitchFamily="18" charset="-120"/>
              </a:defRPr>
            </a:lvl4pPr>
            <a:lvl5pPr marL="2286000" indent="-228600" defTabSz="762000" eaLnBrk="0" hangingPunct="0">
              <a:spcBef>
                <a:spcPct val="20000"/>
              </a:spcBef>
              <a:buSzPct val="100000"/>
              <a:buChar char="•"/>
              <a:defRPr kumimoji="1" sz="2000">
                <a:solidFill>
                  <a:schemeClr val="tx1"/>
                </a:solidFill>
                <a:latin typeface="Times New Roman" pitchFamily="18" charset="0"/>
                <a:ea typeface="新細明體" pitchFamily="18" charset="-120"/>
              </a:defRPr>
            </a:lvl5pPr>
            <a:lvl6pPr marL="2743200" indent="-228600" defTabSz="762000" eaLnBrk="0" fontAlgn="base" hangingPunct="0">
              <a:spcBef>
                <a:spcPct val="20000"/>
              </a:spcBef>
              <a:spcAft>
                <a:spcPct val="0"/>
              </a:spcAft>
              <a:buSzPct val="100000"/>
              <a:buChar char="•"/>
              <a:defRPr kumimoji="1" sz="2000">
                <a:solidFill>
                  <a:schemeClr val="tx1"/>
                </a:solidFill>
                <a:latin typeface="Times New Roman" pitchFamily="18" charset="0"/>
                <a:ea typeface="新細明體" pitchFamily="18" charset="-120"/>
              </a:defRPr>
            </a:lvl6pPr>
            <a:lvl7pPr marL="3200400" indent="-228600" defTabSz="762000" eaLnBrk="0" fontAlgn="base" hangingPunct="0">
              <a:spcBef>
                <a:spcPct val="20000"/>
              </a:spcBef>
              <a:spcAft>
                <a:spcPct val="0"/>
              </a:spcAft>
              <a:buSzPct val="100000"/>
              <a:buChar char="•"/>
              <a:defRPr kumimoji="1" sz="2000">
                <a:solidFill>
                  <a:schemeClr val="tx1"/>
                </a:solidFill>
                <a:latin typeface="Times New Roman" pitchFamily="18" charset="0"/>
                <a:ea typeface="新細明體" pitchFamily="18" charset="-120"/>
              </a:defRPr>
            </a:lvl7pPr>
            <a:lvl8pPr marL="3657600" indent="-228600" defTabSz="762000" eaLnBrk="0" fontAlgn="base" hangingPunct="0">
              <a:spcBef>
                <a:spcPct val="20000"/>
              </a:spcBef>
              <a:spcAft>
                <a:spcPct val="0"/>
              </a:spcAft>
              <a:buSzPct val="100000"/>
              <a:buChar char="•"/>
              <a:defRPr kumimoji="1" sz="2000">
                <a:solidFill>
                  <a:schemeClr val="tx1"/>
                </a:solidFill>
                <a:latin typeface="Times New Roman" pitchFamily="18" charset="0"/>
                <a:ea typeface="新細明體" pitchFamily="18" charset="-120"/>
              </a:defRPr>
            </a:lvl8pPr>
            <a:lvl9pPr marL="4114800" indent="-228600" defTabSz="762000" eaLnBrk="0" fontAlgn="base" hangingPunct="0">
              <a:spcBef>
                <a:spcPct val="20000"/>
              </a:spcBef>
              <a:spcAft>
                <a:spcPct val="0"/>
              </a:spcAft>
              <a:buSzPct val="100000"/>
              <a:buChar char="•"/>
              <a:defRPr kumimoji="1" sz="2000">
                <a:solidFill>
                  <a:schemeClr val="tx1"/>
                </a:solidFill>
                <a:latin typeface="Times New Roman" pitchFamily="18" charset="0"/>
                <a:ea typeface="新細明體" pitchFamily="18" charset="-120"/>
              </a:defRPr>
            </a:lvl9pPr>
          </a:lstStyle>
          <a:p>
            <a:pPr algn="ctr">
              <a:spcBef>
                <a:spcPct val="0"/>
              </a:spcBef>
              <a:buSzTx/>
              <a:buFontTx/>
              <a:buNone/>
            </a:pPr>
            <a:r>
              <a:rPr lang="zh-TW" altLang="en-US" sz="8000" smtClean="0">
                <a:solidFill>
                  <a:srgbClr val="0000FF"/>
                </a:solidFill>
                <a:latin typeface="超世紀粗毛楷" pitchFamily="2" charset="-120"/>
                <a:ea typeface="超世紀粗毛楷" pitchFamily="2" charset="-120"/>
              </a:rPr>
              <a:t>伊斯蘭近代</a:t>
            </a:r>
          </a:p>
          <a:p>
            <a:pPr algn="ctr">
              <a:spcBef>
                <a:spcPct val="0"/>
              </a:spcBef>
              <a:buSzTx/>
              <a:buFontTx/>
              <a:buNone/>
            </a:pPr>
            <a:r>
              <a:rPr lang="zh-TW" altLang="en-US" sz="8000" smtClean="0">
                <a:solidFill>
                  <a:srgbClr val="0000FF"/>
                </a:solidFill>
                <a:latin typeface="超世紀粗毛楷" pitchFamily="2" charset="-120"/>
                <a:ea typeface="超世紀粗毛楷" pitchFamily="2" charset="-120"/>
              </a:rPr>
              <a:t>的發展</a:t>
            </a:r>
          </a:p>
        </p:txBody>
      </p:sp>
    </p:spTree>
    <p:extLst>
      <p:ext uri="{BB962C8B-B14F-4D97-AF65-F5344CB8AC3E}">
        <p14:creationId xmlns:p14="http://schemas.microsoft.com/office/powerpoint/2010/main" val="980337925"/>
      </p:ext>
    </p:extLst>
  </p:cSld>
  <p:clrMapOvr>
    <a:masterClrMapping/>
  </p:clrMapOvr>
  <p:transition>
    <p:circl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77826"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85284"/>
      </p:ext>
    </p:extLst>
  </p:cSld>
  <p:clrMapOvr>
    <a:masterClrMapping/>
  </p:clrMapOvr>
  <p:transition>
    <p:circl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81922" name="Picture 2" descr="adhe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
            <a:ext cx="7488758" cy="648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1043608" y="6525344"/>
            <a:ext cx="7992888" cy="646331"/>
          </a:xfrm>
          <a:prstGeom prst="rect">
            <a:avLst/>
          </a:prstGeom>
          <a:noFill/>
        </p:spPr>
        <p:txBody>
          <a:bodyPr wrap="square" rtlCol="0">
            <a:spAutoFit/>
          </a:bodyPr>
          <a:lstStyle/>
          <a:p>
            <a:r>
              <a:rPr lang="en-US" altLang="zh-HK" sz="1200" dirty="0">
                <a:solidFill>
                  <a:srgbClr val="000000"/>
                </a:solidFill>
              </a:rPr>
              <a:t>http://www.adherents.com/Religions_By_Adherents.html</a:t>
            </a:r>
          </a:p>
          <a:p>
            <a:endParaRPr lang="zh-HK" altLang="en-US" dirty="0">
              <a:solidFill>
                <a:srgbClr val="000000"/>
              </a:solidFill>
            </a:endParaRPr>
          </a:p>
        </p:txBody>
      </p:sp>
    </p:spTree>
    <p:extLst>
      <p:ext uri="{BB962C8B-B14F-4D97-AF65-F5344CB8AC3E}">
        <p14:creationId xmlns:p14="http://schemas.microsoft.com/office/powerpoint/2010/main" val="933773516"/>
      </p:ext>
    </p:extLst>
  </p:cSld>
  <p:clrMapOvr>
    <a:masterClrMapping/>
  </p:clrMapOvr>
  <p:transition>
    <p:circl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304800"/>
            <a:ext cx="7772400" cy="1143000"/>
          </a:xfrm>
          <a:effectLst>
            <a:outerShdw dist="71842" dir="8100000" algn="ctr" rotWithShape="0">
              <a:schemeClr val="bg2"/>
            </a:outerShdw>
          </a:effectLst>
        </p:spPr>
        <p:txBody>
          <a:bodyPr lIns="90488" tIns="44450" rIns="90488" bIns="44450"/>
          <a:lstStyle/>
          <a:p>
            <a:pPr eaLnBrk="1" hangingPunct="1"/>
            <a:r>
              <a:rPr lang="zh-TW" altLang="en-US" sz="5400" smtClean="0">
                <a:solidFill>
                  <a:srgbClr val="0000FF"/>
                </a:solidFill>
                <a:latin typeface="和平特圓" pitchFamily="1" charset="-120"/>
                <a:ea typeface="和平特圓" pitchFamily="1" charset="-120"/>
              </a:rPr>
              <a:t>各大宗教信眾增長率</a:t>
            </a:r>
          </a:p>
        </p:txBody>
      </p:sp>
      <p:sp>
        <p:nvSpPr>
          <p:cNvPr id="82947" name="Rectangle 3"/>
          <p:cNvSpPr>
            <a:spLocks noGrp="1" noChangeArrowheads="1"/>
          </p:cNvSpPr>
          <p:nvPr>
            <p:ph type="body" idx="1"/>
          </p:nvPr>
        </p:nvSpPr>
        <p:spPr>
          <a:xfrm>
            <a:off x="571500" y="5734050"/>
            <a:ext cx="7999413" cy="600075"/>
          </a:xfrm>
          <a:noFill/>
        </p:spPr>
        <p:txBody>
          <a:bodyPr lIns="90488" tIns="44450" rIns="90488" bIns="44450"/>
          <a:lstStyle/>
          <a:p>
            <a:pPr marL="674688" indent="-674688" eaLnBrk="1" hangingPunct="1">
              <a:lnSpc>
                <a:spcPct val="80000"/>
              </a:lnSpc>
              <a:spcBef>
                <a:spcPct val="40000"/>
              </a:spcBef>
              <a:buFontTx/>
              <a:buNone/>
            </a:pPr>
            <a:r>
              <a:rPr lang="en-US" altLang="zh-TW" sz="1600" smtClean="0">
                <a:solidFill>
                  <a:schemeClr val="tx2"/>
                </a:solidFill>
              </a:rPr>
              <a:t>(</a:t>
            </a:r>
            <a:r>
              <a:rPr lang="zh-TW" altLang="en-US" sz="1600" smtClean="0">
                <a:solidFill>
                  <a:schemeClr val="tx2"/>
                </a:solidFill>
              </a:rPr>
              <a:t>參考： </a:t>
            </a:r>
            <a:r>
              <a:rPr lang="en-US" altLang="zh-TW" sz="1400" b="1" smtClean="0">
                <a:solidFill>
                  <a:schemeClr val="tx2"/>
                </a:solidFill>
              </a:rPr>
              <a:t>The World Almanac and Book of Facts, 1935</a:t>
            </a:r>
            <a:endParaRPr lang="en-US" altLang="zh-TW" sz="1600" b="1" smtClean="0">
              <a:solidFill>
                <a:schemeClr val="tx2"/>
              </a:solidFill>
            </a:endParaRPr>
          </a:p>
          <a:p>
            <a:pPr marL="674688" indent="-674688" eaLnBrk="1" hangingPunct="1">
              <a:lnSpc>
                <a:spcPct val="80000"/>
              </a:lnSpc>
              <a:spcBef>
                <a:spcPct val="40000"/>
              </a:spcBef>
              <a:buFontTx/>
              <a:buNone/>
            </a:pPr>
            <a:r>
              <a:rPr lang="en-US" altLang="zh-TW" sz="1600" smtClean="0"/>
              <a:t>               </a:t>
            </a:r>
            <a:r>
              <a:rPr lang="en-US" altLang="zh-TW" sz="1400" b="1" smtClean="0"/>
              <a:t>Readers Digest Almanac and Yearbook 1983</a:t>
            </a:r>
            <a:r>
              <a:rPr lang="en-US" altLang="zh-TW" sz="1600" smtClean="0">
                <a:solidFill>
                  <a:schemeClr val="tx2"/>
                </a:solidFill>
              </a:rPr>
              <a:t>)</a:t>
            </a:r>
          </a:p>
        </p:txBody>
      </p:sp>
      <p:graphicFrame>
        <p:nvGraphicFramePr>
          <p:cNvPr id="513028" name="Group 4"/>
          <p:cNvGraphicFramePr>
            <a:graphicFrameLocks noGrp="1"/>
          </p:cNvGraphicFramePr>
          <p:nvPr/>
        </p:nvGraphicFramePr>
        <p:xfrm>
          <a:off x="304800" y="1397000"/>
          <a:ext cx="8305800" cy="4078288"/>
        </p:xfrm>
        <a:graphic>
          <a:graphicData uri="http://schemas.openxmlformats.org/drawingml/2006/table">
            <a:tbl>
              <a:tblPr/>
              <a:tblGrid>
                <a:gridCol w="1752600"/>
                <a:gridCol w="2133600"/>
                <a:gridCol w="2325688"/>
                <a:gridCol w="2093912"/>
              </a:tblGrid>
              <a:tr h="103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新細明體" pitchFamily="18" charset="-12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1934</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1983</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增長率</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標楷體" pitchFamily="65" charset="-120"/>
                        </a:rPr>
                        <a:t>(49</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年</a:t>
                      </a:r>
                      <a:r>
                        <a:rPr kumimoji="1" lang="en-US" altLang="zh-TW" sz="2800" b="0" i="0" u="none" strike="noStrike" cap="none" normalizeH="0" baseline="0" smtClean="0">
                          <a:ln>
                            <a:noFill/>
                          </a:ln>
                          <a:solidFill>
                            <a:schemeClr val="tx1"/>
                          </a:solidFill>
                          <a:effectLst/>
                          <a:latin typeface="Times New Roman" pitchFamily="18" charset="0"/>
                          <a:ea typeface="標楷體" pitchFamily="65" charset="-12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600" b="0" i="0" u="none" strike="noStrike" cap="none" normalizeH="0" baseline="0" smtClean="0">
                          <a:ln>
                            <a:noFill/>
                          </a:ln>
                          <a:solidFill>
                            <a:schemeClr val="tx1"/>
                          </a:solidFill>
                          <a:effectLst/>
                          <a:latin typeface="Times New Roman" pitchFamily="18" charset="0"/>
                          <a:ea typeface="標楷體" pitchFamily="65" charset="-120"/>
                        </a:rPr>
                        <a:t>基督徒</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6.82</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10.00</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+47%</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600" b="0" i="0" u="none" strike="noStrike" cap="none" normalizeH="0" baseline="0" smtClean="0">
                          <a:ln>
                            <a:noFill/>
                          </a:ln>
                          <a:solidFill>
                            <a:schemeClr val="tx1"/>
                          </a:solidFill>
                          <a:effectLst/>
                          <a:latin typeface="Times New Roman" pitchFamily="18" charset="0"/>
                          <a:ea typeface="標楷體" pitchFamily="65" charset="-120"/>
                        </a:rPr>
                        <a:t>穆斯林</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2.09</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7.00</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a:t>
                      </a:r>
                      <a:r>
                        <a:rPr kumimoji="1" lang="en-US" altLang="zh-TW" sz="2800" b="0" i="0" u="none" strike="noStrike" cap="none" normalizeH="0" baseline="0" smtClean="0">
                          <a:ln>
                            <a:noFill/>
                          </a:ln>
                          <a:solidFill>
                            <a:srgbClr val="CC3300"/>
                          </a:solidFill>
                          <a:effectLst/>
                          <a:latin typeface="Times New Roman" pitchFamily="18" charset="0"/>
                          <a:ea typeface="新細明體" pitchFamily="18" charset="-120"/>
                        </a:rPr>
                        <a:t>235%</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600" b="0" i="0" u="none" strike="noStrike" cap="none" normalizeH="0" baseline="0" smtClean="0">
                          <a:ln>
                            <a:noFill/>
                          </a:ln>
                          <a:solidFill>
                            <a:schemeClr val="tx1"/>
                          </a:solidFill>
                          <a:effectLst/>
                          <a:latin typeface="Times New Roman" pitchFamily="18" charset="0"/>
                          <a:ea typeface="標楷體" pitchFamily="65" charset="-120"/>
                        </a:rPr>
                        <a:t>佛教徒</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1.50</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2.45</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+63%</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75" name="Text Box 31"/>
          <p:cNvSpPr txBox="1">
            <a:spLocks noChangeArrowheads="1"/>
          </p:cNvSpPr>
          <p:nvPr/>
        </p:nvSpPr>
        <p:spPr bwMode="auto">
          <a:xfrm>
            <a:off x="539750" y="6491288"/>
            <a:ext cx="860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1400">
                <a:latin typeface="Arial" pitchFamily="34" charset="0"/>
                <a:ea typeface="新細明體" pitchFamily="18" charset="-120"/>
              </a:rPr>
              <a:t>http://www.islamicweb.com/begin/religions_changes.htm</a:t>
            </a:r>
            <a:r>
              <a:rPr lang="en-US" altLang="zh-TW" sz="1800">
                <a:latin typeface="Arial" pitchFamily="34" charset="0"/>
                <a:ea typeface="新細明體" pitchFamily="18" charset="-120"/>
              </a:rPr>
              <a:t>    </a:t>
            </a:r>
            <a:r>
              <a:rPr lang="en-US" altLang="zh-TW" sz="1400">
                <a:latin typeface="Arial" pitchFamily="34" charset="0"/>
                <a:ea typeface="新細明體" pitchFamily="18" charset="-120"/>
              </a:rPr>
              <a:t>(sighted on 2010.10.20)</a:t>
            </a:r>
          </a:p>
        </p:txBody>
      </p:sp>
      <p:sp>
        <p:nvSpPr>
          <p:cNvPr id="513056" name="AutoShape 32"/>
          <p:cNvSpPr>
            <a:spLocks noChangeArrowheads="1"/>
          </p:cNvSpPr>
          <p:nvPr/>
        </p:nvSpPr>
        <p:spPr bwMode="auto">
          <a:xfrm flipH="1">
            <a:off x="5940425" y="2420938"/>
            <a:ext cx="1223963" cy="1150937"/>
          </a:xfrm>
          <a:prstGeom prst="wedgeRoundRectCallout">
            <a:avLst>
              <a:gd name="adj1" fmla="val -46111"/>
              <a:gd name="adj2" fmla="val 63792"/>
              <a:gd name="adj3" fmla="val 16667"/>
            </a:avLst>
          </a:prstGeom>
          <a:solidFill>
            <a:schemeClr val="accent1"/>
          </a:solidFill>
          <a:ln w="9525">
            <a:solidFill>
              <a:schemeClr val="tx1"/>
            </a:solidFill>
            <a:miter lim="800000"/>
            <a:headEnd/>
            <a:tailEnd/>
          </a:ln>
        </p:spPr>
        <p:txBody>
          <a:bodyPr/>
          <a:lstStyle/>
          <a:p>
            <a:pPr algn="ctr" eaLnBrk="1" hangingPunct="1"/>
            <a:endParaRPr lang="en-US" altLang="zh-HK" sz="1800">
              <a:latin typeface="Arial" pitchFamily="34" charset="0"/>
              <a:ea typeface="新細明體" pitchFamily="18" charset="-120"/>
            </a:endParaRPr>
          </a:p>
        </p:txBody>
      </p:sp>
      <p:sp>
        <p:nvSpPr>
          <p:cNvPr id="513057" name="Text Box 33"/>
          <p:cNvSpPr txBox="1">
            <a:spLocks noChangeArrowheads="1"/>
          </p:cNvSpPr>
          <p:nvPr/>
        </p:nvSpPr>
        <p:spPr bwMode="auto">
          <a:xfrm>
            <a:off x="6011863" y="2649538"/>
            <a:ext cx="115093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1800" b="1">
                <a:latin typeface="Arial" pitchFamily="34" charset="0"/>
                <a:ea typeface="新細明體" pitchFamily="18" charset="-120"/>
              </a:rPr>
              <a:t>年增長率</a:t>
            </a:r>
          </a:p>
          <a:p>
            <a:pPr algn="ctr" eaLnBrk="1" hangingPunct="1">
              <a:spcBef>
                <a:spcPct val="50000"/>
              </a:spcBef>
            </a:pPr>
            <a:r>
              <a:rPr lang="en-US" altLang="zh-TW" sz="1800" b="1">
                <a:latin typeface="Arial" pitchFamily="34" charset="0"/>
                <a:ea typeface="新細明體" pitchFamily="18" charset="-120"/>
              </a:rPr>
              <a:t>1.18%</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513056"/>
                                        </p:tgtEl>
                                        <p:attrNameLst>
                                          <p:attrName>style.visibility</p:attrName>
                                        </p:attrNameLst>
                                      </p:cBhvr>
                                      <p:to>
                                        <p:strVal val="visible"/>
                                      </p:to>
                                    </p:set>
                                    <p:animEffect transition="in" filter="strips(upLeft)">
                                      <p:cBhvr>
                                        <p:cTn id="7" dur="500"/>
                                        <p:tgtEl>
                                          <p:spTgt spid="513056"/>
                                        </p:tgtEl>
                                      </p:cBhvr>
                                    </p:animEffect>
                                  </p:childTnLst>
                                </p:cTn>
                              </p:par>
                              <p:par>
                                <p:cTn id="8" presetID="18" presetClass="entr" presetSubtype="9" fill="hold" grpId="0" nodeType="withEffect">
                                  <p:stCondLst>
                                    <p:cond delay="0"/>
                                  </p:stCondLst>
                                  <p:childTnLst>
                                    <p:set>
                                      <p:cBhvr>
                                        <p:cTn id="9" dur="1" fill="hold">
                                          <p:stCondLst>
                                            <p:cond delay="0"/>
                                          </p:stCondLst>
                                        </p:cTn>
                                        <p:tgtEl>
                                          <p:spTgt spid="513057"/>
                                        </p:tgtEl>
                                        <p:attrNameLst>
                                          <p:attrName>style.visibility</p:attrName>
                                        </p:attrNameLst>
                                      </p:cBhvr>
                                      <p:to>
                                        <p:strVal val="visible"/>
                                      </p:to>
                                    </p:set>
                                    <p:animEffect transition="in" filter="strips(upLeft)">
                                      <p:cBhvr>
                                        <p:cTn id="10" dur="500"/>
                                        <p:tgtEl>
                                          <p:spTgt spid="513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56" grpId="0" animBg="1"/>
      <p:bldP spid="513057"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04800"/>
            <a:ext cx="7772400" cy="1143000"/>
          </a:xfrm>
          <a:effectLst>
            <a:outerShdw dist="71842" dir="8100000" algn="ctr" rotWithShape="0">
              <a:schemeClr val="bg2"/>
            </a:outerShdw>
          </a:effectLst>
        </p:spPr>
        <p:txBody>
          <a:bodyPr lIns="90488" tIns="44450" rIns="90488" bIns="44450"/>
          <a:lstStyle/>
          <a:p>
            <a:pPr eaLnBrk="1" hangingPunct="1"/>
            <a:r>
              <a:rPr lang="zh-TW" altLang="en-US" sz="5400" smtClean="0">
                <a:solidFill>
                  <a:srgbClr val="0000FF"/>
                </a:solidFill>
                <a:latin typeface="和平特圓" pitchFamily="1" charset="-120"/>
                <a:ea typeface="和平特圓" pitchFamily="1" charset="-120"/>
              </a:rPr>
              <a:t>各大宗教信眾增長率</a:t>
            </a:r>
          </a:p>
        </p:txBody>
      </p:sp>
      <p:sp>
        <p:nvSpPr>
          <p:cNvPr id="83971" name="Rectangle 3"/>
          <p:cNvSpPr>
            <a:spLocks noGrp="1" noChangeArrowheads="1"/>
          </p:cNvSpPr>
          <p:nvPr>
            <p:ph type="body" idx="1"/>
          </p:nvPr>
        </p:nvSpPr>
        <p:spPr>
          <a:xfrm>
            <a:off x="571500" y="5876925"/>
            <a:ext cx="7999413" cy="600075"/>
          </a:xfrm>
          <a:noFill/>
        </p:spPr>
        <p:txBody>
          <a:bodyPr lIns="90488" tIns="44450" rIns="90488" bIns="44450"/>
          <a:lstStyle/>
          <a:p>
            <a:pPr marL="674688" indent="-674688" eaLnBrk="1" hangingPunct="1">
              <a:lnSpc>
                <a:spcPct val="80000"/>
              </a:lnSpc>
              <a:spcBef>
                <a:spcPct val="40000"/>
              </a:spcBef>
              <a:buFontTx/>
              <a:buNone/>
            </a:pPr>
            <a:r>
              <a:rPr lang="en-US" altLang="zh-TW" sz="1400" smtClean="0">
                <a:solidFill>
                  <a:schemeClr val="tx2"/>
                </a:solidFill>
              </a:rPr>
              <a:t>(</a:t>
            </a:r>
            <a:r>
              <a:rPr lang="zh-TW" altLang="en-US" sz="1400" smtClean="0">
                <a:solidFill>
                  <a:schemeClr val="tx2"/>
                </a:solidFill>
              </a:rPr>
              <a:t>參考： </a:t>
            </a:r>
            <a:r>
              <a:rPr lang="en-US" altLang="zh-TW" sz="1200" b="1" smtClean="0">
                <a:solidFill>
                  <a:schemeClr val="tx2"/>
                </a:solidFill>
              </a:rPr>
              <a:t>The World Almanac and Book of Facts, 1935</a:t>
            </a:r>
            <a:endParaRPr lang="en-US" altLang="zh-TW" sz="1400" b="1" smtClean="0">
              <a:solidFill>
                <a:schemeClr val="tx2"/>
              </a:solidFill>
            </a:endParaRPr>
          </a:p>
          <a:p>
            <a:pPr marL="674688" indent="-674688" eaLnBrk="1" hangingPunct="1">
              <a:lnSpc>
                <a:spcPct val="80000"/>
              </a:lnSpc>
              <a:spcBef>
                <a:spcPct val="40000"/>
              </a:spcBef>
              <a:buFontTx/>
              <a:buNone/>
            </a:pPr>
            <a:r>
              <a:rPr lang="en-US" altLang="zh-TW" sz="1400" smtClean="0"/>
              <a:t>               Major Religions of the World Ranked by Number of Adherents, Adherents.com, 2005 </a:t>
            </a:r>
            <a:r>
              <a:rPr lang="en-US" altLang="zh-TW" sz="1400" smtClean="0">
                <a:solidFill>
                  <a:schemeClr val="tx2"/>
                </a:solidFill>
              </a:rPr>
              <a:t>)</a:t>
            </a:r>
          </a:p>
        </p:txBody>
      </p:sp>
      <p:graphicFrame>
        <p:nvGraphicFramePr>
          <p:cNvPr id="515076" name="Group 4"/>
          <p:cNvGraphicFramePr>
            <a:graphicFrameLocks noGrp="1"/>
          </p:cNvGraphicFramePr>
          <p:nvPr/>
        </p:nvGraphicFramePr>
        <p:xfrm>
          <a:off x="304800" y="1397000"/>
          <a:ext cx="8305800" cy="4078288"/>
        </p:xfrm>
        <a:graphic>
          <a:graphicData uri="http://schemas.openxmlformats.org/drawingml/2006/table">
            <a:tbl>
              <a:tblPr/>
              <a:tblGrid>
                <a:gridCol w="1752600"/>
                <a:gridCol w="2133600"/>
                <a:gridCol w="2381250"/>
                <a:gridCol w="2038350"/>
              </a:tblGrid>
              <a:tr h="103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新細明體" pitchFamily="18" charset="-12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1934</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2005</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增長率</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標楷體" pitchFamily="65" charset="-120"/>
                        </a:rPr>
                        <a:t>(71</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年</a:t>
                      </a:r>
                      <a:r>
                        <a:rPr kumimoji="1" lang="en-US" altLang="zh-TW" sz="2800" b="0" i="0" u="none" strike="noStrike" cap="none" normalizeH="0" baseline="0" smtClean="0">
                          <a:ln>
                            <a:noFill/>
                          </a:ln>
                          <a:solidFill>
                            <a:schemeClr val="tx1"/>
                          </a:solidFill>
                          <a:effectLst/>
                          <a:latin typeface="Times New Roman" pitchFamily="18" charset="0"/>
                          <a:ea typeface="標楷體" pitchFamily="65" charset="-12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600" b="0" i="0" u="none" strike="noStrike" cap="none" normalizeH="0" baseline="0" smtClean="0">
                          <a:ln>
                            <a:noFill/>
                          </a:ln>
                          <a:solidFill>
                            <a:schemeClr val="tx1"/>
                          </a:solidFill>
                          <a:effectLst/>
                          <a:latin typeface="Times New Roman" pitchFamily="18" charset="0"/>
                          <a:ea typeface="標楷體" pitchFamily="65" charset="-120"/>
                        </a:rPr>
                        <a:t>基督徒</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6.82</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21</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+208%</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600" b="0" i="0" u="none" strike="noStrike" cap="none" normalizeH="0" baseline="0" smtClean="0">
                          <a:ln>
                            <a:noFill/>
                          </a:ln>
                          <a:solidFill>
                            <a:schemeClr val="tx1"/>
                          </a:solidFill>
                          <a:effectLst/>
                          <a:latin typeface="Times New Roman" pitchFamily="18" charset="0"/>
                          <a:ea typeface="標楷體" pitchFamily="65" charset="-120"/>
                        </a:rPr>
                        <a:t>穆斯林</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2.09</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13</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a:t>
                      </a:r>
                      <a:r>
                        <a:rPr kumimoji="1" lang="en-US" altLang="zh-TW" sz="2800" b="0" i="0" u="none" strike="noStrike" cap="none" normalizeH="0" baseline="0" smtClean="0">
                          <a:ln>
                            <a:noFill/>
                          </a:ln>
                          <a:solidFill>
                            <a:srgbClr val="CC3300"/>
                          </a:solidFill>
                          <a:effectLst/>
                          <a:latin typeface="Times New Roman" pitchFamily="18" charset="0"/>
                          <a:ea typeface="新細明體" pitchFamily="18" charset="-120"/>
                        </a:rPr>
                        <a:t>521%</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600" b="0" i="0" u="none" strike="noStrike" cap="none" normalizeH="0" baseline="0" smtClean="0">
                          <a:ln>
                            <a:noFill/>
                          </a:ln>
                          <a:solidFill>
                            <a:schemeClr val="tx1"/>
                          </a:solidFill>
                          <a:effectLst/>
                          <a:latin typeface="Times New Roman" pitchFamily="18" charset="0"/>
                          <a:ea typeface="標楷體" pitchFamily="65" charset="-120"/>
                        </a:rPr>
                        <a:t>佛教徒</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1.50</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3.76</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+150%</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5103" name="AutoShape 31"/>
          <p:cNvSpPr>
            <a:spLocks noChangeArrowheads="1"/>
          </p:cNvSpPr>
          <p:nvPr/>
        </p:nvSpPr>
        <p:spPr bwMode="auto">
          <a:xfrm flipH="1">
            <a:off x="5940425" y="2420938"/>
            <a:ext cx="1223963" cy="1150937"/>
          </a:xfrm>
          <a:prstGeom prst="wedgeRoundRectCallout">
            <a:avLst>
              <a:gd name="adj1" fmla="val -46111"/>
              <a:gd name="adj2" fmla="val 63792"/>
              <a:gd name="adj3" fmla="val 16667"/>
            </a:avLst>
          </a:prstGeom>
          <a:solidFill>
            <a:schemeClr val="accent1"/>
          </a:solidFill>
          <a:ln w="9525">
            <a:solidFill>
              <a:schemeClr val="tx1"/>
            </a:solidFill>
            <a:miter lim="800000"/>
            <a:headEnd/>
            <a:tailEnd/>
          </a:ln>
        </p:spPr>
        <p:txBody>
          <a:bodyPr/>
          <a:lstStyle/>
          <a:p>
            <a:pPr algn="ctr" eaLnBrk="1" hangingPunct="1"/>
            <a:endParaRPr lang="en-US" altLang="zh-HK" sz="1800">
              <a:latin typeface="Arial" pitchFamily="34" charset="0"/>
              <a:ea typeface="新細明體" pitchFamily="18" charset="-120"/>
            </a:endParaRPr>
          </a:p>
        </p:txBody>
      </p:sp>
      <p:sp>
        <p:nvSpPr>
          <p:cNvPr id="515104" name="Text Box 32"/>
          <p:cNvSpPr txBox="1">
            <a:spLocks noChangeArrowheads="1"/>
          </p:cNvSpPr>
          <p:nvPr/>
        </p:nvSpPr>
        <p:spPr bwMode="auto">
          <a:xfrm>
            <a:off x="6011863" y="2649538"/>
            <a:ext cx="115093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1800" b="1">
                <a:latin typeface="Arial" pitchFamily="34" charset="0"/>
                <a:ea typeface="新細明體" pitchFamily="18" charset="-120"/>
              </a:rPr>
              <a:t>年增長率</a:t>
            </a:r>
          </a:p>
          <a:p>
            <a:pPr algn="ctr" eaLnBrk="1" hangingPunct="1">
              <a:spcBef>
                <a:spcPct val="50000"/>
              </a:spcBef>
            </a:pPr>
            <a:r>
              <a:rPr lang="en-US" altLang="zh-TW" sz="1800" b="1">
                <a:latin typeface="Arial" pitchFamily="34" charset="0"/>
                <a:ea typeface="新細明體" pitchFamily="18" charset="-120"/>
              </a:rPr>
              <a:t>2.35%</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515104"/>
                                        </p:tgtEl>
                                        <p:attrNameLst>
                                          <p:attrName>style.visibility</p:attrName>
                                        </p:attrNameLst>
                                      </p:cBhvr>
                                      <p:to>
                                        <p:strVal val="visible"/>
                                      </p:to>
                                    </p:set>
                                    <p:animEffect transition="in" filter="strips(upLeft)">
                                      <p:cBhvr>
                                        <p:cTn id="7" dur="500"/>
                                        <p:tgtEl>
                                          <p:spTgt spid="515104"/>
                                        </p:tgtEl>
                                      </p:cBhvr>
                                    </p:animEffect>
                                  </p:childTnLst>
                                </p:cTn>
                              </p:par>
                              <p:par>
                                <p:cTn id="8" presetID="18" presetClass="entr" presetSubtype="9" fill="hold" grpId="0" nodeType="withEffect">
                                  <p:stCondLst>
                                    <p:cond delay="0"/>
                                  </p:stCondLst>
                                  <p:childTnLst>
                                    <p:set>
                                      <p:cBhvr>
                                        <p:cTn id="9" dur="1" fill="hold">
                                          <p:stCondLst>
                                            <p:cond delay="0"/>
                                          </p:stCondLst>
                                        </p:cTn>
                                        <p:tgtEl>
                                          <p:spTgt spid="515103"/>
                                        </p:tgtEl>
                                        <p:attrNameLst>
                                          <p:attrName>style.visibility</p:attrName>
                                        </p:attrNameLst>
                                      </p:cBhvr>
                                      <p:to>
                                        <p:strVal val="visible"/>
                                      </p:to>
                                    </p:set>
                                    <p:animEffect transition="in" filter="strips(upLeft)">
                                      <p:cBhvr>
                                        <p:cTn id="10" dur="500"/>
                                        <p:tgtEl>
                                          <p:spTgt spid="515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103" grpId="0" animBg="1"/>
      <p:bldP spid="515104"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effectLst>
            <a:outerShdw dist="71842" dir="8100000" algn="ctr" rotWithShape="0">
              <a:schemeClr val="bg2"/>
            </a:outerShdw>
          </a:effectLst>
        </p:spPr>
        <p:txBody>
          <a:bodyPr lIns="90488" tIns="44450" rIns="90488" bIns="44450"/>
          <a:lstStyle/>
          <a:p>
            <a:pPr eaLnBrk="1" hangingPunct="1"/>
            <a:r>
              <a:rPr lang="en-US" altLang="zh-TW" smtClean="0"/>
              <a:t> </a:t>
            </a:r>
          </a:p>
        </p:txBody>
      </p:sp>
      <p:sp>
        <p:nvSpPr>
          <p:cNvPr id="84995" name="Rectangle 3"/>
          <p:cNvSpPr>
            <a:spLocks noGrp="1" noChangeArrowheads="1"/>
          </p:cNvSpPr>
          <p:nvPr>
            <p:ph type="body" idx="1"/>
          </p:nvPr>
        </p:nvSpPr>
        <p:spPr>
          <a:noFill/>
        </p:spPr>
        <p:txBody>
          <a:bodyPr lIns="90488" tIns="44450" rIns="90488" bIns="44450"/>
          <a:lstStyle/>
          <a:p>
            <a:pPr eaLnBrk="1" hangingPunct="1">
              <a:spcBef>
                <a:spcPct val="50000"/>
              </a:spcBef>
              <a:buFontTx/>
              <a:buNone/>
            </a:pPr>
            <a:r>
              <a:rPr lang="zh-TW" altLang="en-US" sz="4800" b="1" smtClean="0">
                <a:latin typeface="新細明體" pitchFamily="18" charset="-120"/>
              </a:rPr>
              <a:t>故</a:t>
            </a:r>
            <a:r>
              <a:rPr lang="zh-TW" altLang="en-US" sz="4800" b="1" i="1" smtClean="0">
                <a:latin typeface="新細明體" pitchFamily="18" charset="-120"/>
              </a:rPr>
              <a:t> </a:t>
            </a:r>
            <a:r>
              <a:rPr lang="zh-TW" altLang="en-US" sz="4800" b="1" i="1" smtClean="0">
                <a:latin typeface="全真行書" pitchFamily="49" charset="-120"/>
                <a:ea typeface="全真行書" pitchFamily="49" charset="-120"/>
              </a:rPr>
              <a:t>  </a:t>
            </a:r>
            <a:r>
              <a:rPr lang="zh-TW" altLang="en-US" sz="6000" smtClean="0">
                <a:solidFill>
                  <a:srgbClr val="008000"/>
                </a:solidFill>
                <a:latin typeface="和平特黑" pitchFamily="1" charset="-120"/>
                <a:ea typeface="和平特黑" pitchFamily="1" charset="-120"/>
              </a:rPr>
              <a:t>伊斯蘭教</a:t>
            </a:r>
            <a:r>
              <a:rPr lang="zh-TW" altLang="en-US" sz="5400" b="1" smtClean="0">
                <a:solidFill>
                  <a:srgbClr val="A50021"/>
                </a:solidFill>
                <a:latin typeface="華康中楷體" charset="-120"/>
                <a:ea typeface="華康中楷體" charset="-120"/>
              </a:rPr>
              <a:t>已成為</a:t>
            </a:r>
          </a:p>
          <a:p>
            <a:pPr algn="ctr" eaLnBrk="1" hangingPunct="1">
              <a:spcBef>
                <a:spcPct val="50000"/>
              </a:spcBef>
              <a:buFontTx/>
              <a:buNone/>
            </a:pPr>
            <a:r>
              <a:rPr lang="zh-TW" altLang="en-US" sz="5400" b="1" smtClean="0">
                <a:solidFill>
                  <a:srgbClr val="A50021"/>
                </a:solidFill>
                <a:latin typeface="華康中楷體" charset="-120"/>
                <a:ea typeface="華康中楷體" charset="-120"/>
              </a:rPr>
              <a:t>現今世界增長率</a:t>
            </a:r>
            <a:r>
              <a:rPr lang="zh-TW" altLang="en-US" sz="5400" b="1" i="1" smtClean="0">
                <a:solidFill>
                  <a:srgbClr val="FCFEB9"/>
                </a:solidFill>
                <a:latin typeface="華康中楷體" charset="-120"/>
                <a:ea typeface="華康中楷體" charset="-120"/>
              </a:rPr>
              <a:t> </a:t>
            </a:r>
          </a:p>
          <a:p>
            <a:pPr algn="ctr" eaLnBrk="1" hangingPunct="1">
              <a:buFontTx/>
              <a:buNone/>
            </a:pPr>
            <a:r>
              <a:rPr lang="zh-TW" altLang="en-US" sz="8000" i="1" smtClean="0">
                <a:solidFill>
                  <a:srgbClr val="FC0128"/>
                </a:solidFill>
                <a:latin typeface="和平特圓" pitchFamily="1" charset="-120"/>
                <a:ea typeface="和平特圓" pitchFamily="1" charset="-120"/>
              </a:rPr>
              <a:t>最快</a:t>
            </a:r>
            <a:r>
              <a:rPr lang="zh-TW" altLang="en-US" sz="8000" b="1" smtClean="0">
                <a:solidFill>
                  <a:srgbClr val="FC0128"/>
                </a:solidFill>
                <a:latin typeface="華康隸書體" charset="-120"/>
                <a:ea typeface="華康隸書體" charset="-120"/>
              </a:rPr>
              <a:t> </a:t>
            </a:r>
            <a:r>
              <a:rPr lang="zh-TW" altLang="en-US" sz="5400" b="1" smtClean="0">
                <a:solidFill>
                  <a:srgbClr val="993300"/>
                </a:solidFill>
                <a:latin typeface="華康中楷體" charset="-120"/>
                <a:ea typeface="華康中楷體" charset="-120"/>
              </a:rPr>
              <a:t>的</a:t>
            </a:r>
            <a:r>
              <a:rPr lang="zh-TW" altLang="en-US" sz="5400" b="1" smtClean="0">
                <a:solidFill>
                  <a:srgbClr val="A50021"/>
                </a:solidFill>
                <a:latin typeface="華康中楷體" charset="-120"/>
                <a:ea typeface="華康中楷體" charset="-120"/>
              </a:rPr>
              <a:t>宗教</a:t>
            </a:r>
          </a:p>
        </p:txBody>
      </p:sp>
    </p:spTree>
  </p:cSld>
  <p:clrMapOvr>
    <a:masterClrMapping/>
  </p:clrMapOvr>
  <p:transition spd="med">
    <p:circl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395288" y="188913"/>
            <a:ext cx="8353425" cy="1470025"/>
          </a:xfrm>
        </p:spPr>
        <p:txBody>
          <a:bodyPr/>
          <a:lstStyle/>
          <a:p>
            <a:pPr eaLnBrk="1" hangingPunct="1"/>
            <a:r>
              <a:rPr lang="zh-TW" altLang="en-US" sz="4800" smtClean="0">
                <a:ea typeface="和平特圓" pitchFamily="1" charset="-120"/>
              </a:rPr>
              <a:t>穆斯林是世界最大信仰群體</a:t>
            </a:r>
            <a:r>
              <a:rPr lang="zh-TW" altLang="en-US" sz="4000" smtClean="0"/>
              <a:t> </a:t>
            </a:r>
          </a:p>
        </p:txBody>
      </p:sp>
      <p:sp>
        <p:nvSpPr>
          <p:cNvPr id="520195" name="Rectangle 3"/>
          <p:cNvSpPr>
            <a:spLocks noGrp="1" noChangeArrowheads="1"/>
          </p:cNvSpPr>
          <p:nvPr>
            <p:ph type="subTitle" idx="1"/>
          </p:nvPr>
        </p:nvSpPr>
        <p:spPr>
          <a:xfrm>
            <a:off x="574675" y="1341438"/>
            <a:ext cx="7993063" cy="5113337"/>
          </a:xfrm>
        </p:spPr>
        <p:txBody>
          <a:bodyPr/>
          <a:lstStyle/>
          <a:p>
            <a:pPr marL="352425" indent="-352425" algn="l" eaLnBrk="1" hangingPunct="1">
              <a:lnSpc>
                <a:spcPct val="110000"/>
              </a:lnSpc>
              <a:buFontTx/>
              <a:buChar char="•"/>
            </a:pPr>
            <a:r>
              <a:rPr lang="zh-TW" altLang="en-US" b="1" smtClean="0"/>
              <a:t>根據梵蒂岡最新出版的</a:t>
            </a:r>
            <a:r>
              <a:rPr lang="en-US" altLang="zh-TW" b="1" smtClean="0"/>
              <a:t>《2008</a:t>
            </a:r>
            <a:r>
              <a:rPr lang="zh-TW" altLang="en-US" b="1" smtClean="0"/>
              <a:t>年年鑒</a:t>
            </a:r>
            <a:r>
              <a:rPr lang="en-US" altLang="zh-TW" b="1" smtClean="0"/>
              <a:t>》﹐</a:t>
            </a:r>
            <a:r>
              <a:rPr lang="zh-TW" altLang="en-US" b="1" smtClean="0"/>
              <a:t>穆斯林是世界最大的信仰群體</a:t>
            </a:r>
            <a:r>
              <a:rPr lang="en-US" altLang="zh-TW" b="1" smtClean="0"/>
              <a:t>﹐</a:t>
            </a:r>
            <a:r>
              <a:rPr lang="zh-TW" altLang="en-US" b="1" smtClean="0"/>
              <a:t>佔全球人口比例的</a:t>
            </a:r>
            <a:r>
              <a:rPr lang="en-US" altLang="zh-TW" b="1" smtClean="0">
                <a:solidFill>
                  <a:srgbClr val="CC3300"/>
                </a:solidFill>
              </a:rPr>
              <a:t>19.2%</a:t>
            </a:r>
            <a:r>
              <a:rPr lang="en-US" altLang="zh-TW" b="1" smtClean="0"/>
              <a:t>﹐</a:t>
            </a:r>
            <a:r>
              <a:rPr lang="zh-TW" altLang="en-US" b="1" smtClean="0"/>
              <a:t>而人數其次的是天主教徒</a:t>
            </a:r>
            <a:r>
              <a:rPr lang="en-US" altLang="zh-TW" b="1" smtClean="0"/>
              <a:t>﹐</a:t>
            </a:r>
            <a:r>
              <a:rPr lang="zh-TW" altLang="en-US" b="1" smtClean="0"/>
              <a:t>佔</a:t>
            </a:r>
            <a:r>
              <a:rPr lang="en-US" altLang="zh-TW" b="1" smtClean="0">
                <a:solidFill>
                  <a:srgbClr val="CC3300"/>
                </a:solidFill>
              </a:rPr>
              <a:t>17.4%</a:t>
            </a:r>
            <a:r>
              <a:rPr lang="zh-TW" altLang="en-US" b="1" smtClean="0"/>
              <a:t>。</a:t>
            </a:r>
            <a:r>
              <a:rPr lang="zh-TW" altLang="en-US" smtClean="0"/>
              <a:t>  </a:t>
            </a:r>
          </a:p>
          <a:p>
            <a:pPr marL="352425" indent="-352425" algn="l" eaLnBrk="1" hangingPunct="1">
              <a:lnSpc>
                <a:spcPct val="110000"/>
              </a:lnSpc>
              <a:buFontTx/>
              <a:buChar char="•"/>
            </a:pPr>
            <a:r>
              <a:rPr lang="zh-TW" altLang="en-US" b="1" smtClean="0"/>
              <a:t>天主教專欄作家維托利奧</a:t>
            </a:r>
            <a:r>
              <a:rPr lang="en-US" altLang="zh-TW" b="1" smtClean="0"/>
              <a:t>‧</a:t>
            </a:r>
            <a:r>
              <a:rPr lang="zh-TW" altLang="en-US" b="1" smtClean="0"/>
              <a:t>弗曼提</a:t>
            </a:r>
            <a:r>
              <a:rPr lang="en-US" altLang="zh-TW" b="1" smtClean="0"/>
              <a:t>(Vittorio Formenti) </a:t>
            </a:r>
            <a:r>
              <a:rPr lang="zh-TW" altLang="en-US" b="1" smtClean="0"/>
              <a:t>在梵蒂岡</a:t>
            </a:r>
            <a:r>
              <a:rPr lang="en-US" altLang="zh-TW" b="1" smtClean="0"/>
              <a:t>《</a:t>
            </a:r>
            <a:r>
              <a:rPr lang="zh-TW" altLang="en-US" b="1" smtClean="0"/>
              <a:t>羅馬觀察家</a:t>
            </a:r>
            <a:r>
              <a:rPr lang="en-US" altLang="zh-TW" b="1" smtClean="0"/>
              <a:t>》</a:t>
            </a:r>
            <a:r>
              <a:rPr lang="zh-TW" altLang="en-US" b="1" smtClean="0"/>
              <a:t>報上寫文章說</a:t>
            </a:r>
            <a:r>
              <a:rPr lang="en-US" altLang="zh-TW" b="1" smtClean="0"/>
              <a:t>﹕</a:t>
            </a:r>
            <a:r>
              <a:rPr lang="zh-TW" altLang="en-US" b="1" smtClean="0"/>
              <a:t>「有史以來</a:t>
            </a:r>
            <a:r>
              <a:rPr lang="en-US" altLang="zh-TW" b="1" smtClean="0"/>
              <a:t>﹐</a:t>
            </a:r>
            <a:r>
              <a:rPr lang="zh-TW" altLang="en-US" b="1" smtClean="0"/>
              <a:t>我們天主教信徒</a:t>
            </a:r>
            <a:r>
              <a:rPr lang="en-US" altLang="zh-TW" b="1" smtClean="0"/>
              <a:t>﹐</a:t>
            </a:r>
            <a:r>
              <a:rPr lang="zh-TW" altLang="en-US" b="1" smtClean="0"/>
              <a:t>第一次出現退居第二</a:t>
            </a:r>
            <a:r>
              <a:rPr lang="en-US" altLang="zh-TW" b="1" smtClean="0"/>
              <a:t>﹔</a:t>
            </a:r>
            <a:r>
              <a:rPr lang="zh-TW" altLang="en-US" b="1" smtClean="0"/>
              <a:t>穆斯林超過了我們。」</a:t>
            </a:r>
            <a:r>
              <a:rPr lang="zh-TW" altLang="en-US" sz="2800" b="1" smtClean="0"/>
              <a:t> </a:t>
            </a:r>
          </a:p>
        </p:txBody>
      </p:sp>
      <p:sp>
        <p:nvSpPr>
          <p:cNvPr id="520196" name="Rectangle 4"/>
          <p:cNvSpPr>
            <a:spLocks noChangeArrowheads="1"/>
          </p:cNvSpPr>
          <p:nvPr/>
        </p:nvSpPr>
        <p:spPr bwMode="auto">
          <a:xfrm>
            <a:off x="1835150" y="6613525"/>
            <a:ext cx="3781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altLang="zh-TW" sz="1000">
                <a:latin typeface="Arial" pitchFamily="34" charset="0"/>
                <a:ea typeface="新細明體" pitchFamily="18" charset="-120"/>
              </a:rPr>
              <a:t>http://news.scotsman.com/uk/Now-Islam--overtakes-.3929010.jp</a:t>
            </a:r>
          </a:p>
        </p:txBody>
      </p:sp>
      <p:sp>
        <p:nvSpPr>
          <p:cNvPr id="520197" name="Text Box 5"/>
          <p:cNvSpPr txBox="1">
            <a:spLocks noChangeArrowheads="1"/>
          </p:cNvSpPr>
          <p:nvPr/>
        </p:nvSpPr>
        <p:spPr bwMode="auto">
          <a:xfrm>
            <a:off x="971550" y="6521450"/>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1600" b="1">
                <a:latin typeface="Arial" pitchFamily="34" charset="0"/>
                <a:ea typeface="新細明體" pitchFamily="18" charset="-120"/>
              </a:rPr>
              <a:t>譯自：</a:t>
            </a:r>
          </a:p>
        </p:txBody>
      </p:sp>
      <p:sp>
        <p:nvSpPr>
          <p:cNvPr id="520198" name="Text Box 6"/>
          <p:cNvSpPr txBox="1">
            <a:spLocks noChangeArrowheads="1"/>
          </p:cNvSpPr>
          <p:nvPr/>
        </p:nvSpPr>
        <p:spPr bwMode="auto">
          <a:xfrm>
            <a:off x="5724525" y="6583363"/>
            <a:ext cx="259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1200" b="1">
                <a:latin typeface="Arial" pitchFamily="34" charset="0"/>
                <a:ea typeface="新細明體" pitchFamily="18" charset="-120"/>
              </a:rPr>
              <a:t>(Published on: 31 March 2008)</a:t>
            </a:r>
            <a:endParaRPr lang="en-US" altLang="zh-TW" sz="2800">
              <a:latin typeface="Arial" pitchFamily="34" charset="0"/>
              <a:ea typeface="新細明體" pitchFamily="18" charset="-12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20195">
                                            <p:txEl>
                                              <p:pRg st="1" end="1"/>
                                            </p:txEl>
                                          </p:spTgt>
                                        </p:tgtEl>
                                        <p:attrNameLst>
                                          <p:attrName>style.visibility</p:attrName>
                                        </p:attrNameLst>
                                      </p:cBhvr>
                                      <p:to>
                                        <p:strVal val="visible"/>
                                      </p:to>
                                    </p:set>
                                    <p:animEffect transition="in" filter="dissolve">
                                      <p:cBhvr>
                                        <p:cTn id="7" dur="500"/>
                                        <p:tgtEl>
                                          <p:spTgt spid="520195">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0197"/>
                                        </p:tgtEl>
                                        <p:attrNameLst>
                                          <p:attrName>style.visibility</p:attrName>
                                        </p:attrNameLst>
                                      </p:cBhvr>
                                      <p:to>
                                        <p:strVal val="visible"/>
                                      </p:to>
                                    </p:set>
                                    <p:animEffect transition="in" filter="dissolve">
                                      <p:cBhvr>
                                        <p:cTn id="10" dur="500"/>
                                        <p:tgtEl>
                                          <p:spTgt spid="52019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20196"/>
                                        </p:tgtEl>
                                        <p:attrNameLst>
                                          <p:attrName>style.visibility</p:attrName>
                                        </p:attrNameLst>
                                      </p:cBhvr>
                                      <p:to>
                                        <p:strVal val="visible"/>
                                      </p:to>
                                    </p:set>
                                    <p:animEffect transition="in" filter="dissolve">
                                      <p:cBhvr>
                                        <p:cTn id="13" dur="500"/>
                                        <p:tgtEl>
                                          <p:spTgt spid="52019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20198"/>
                                        </p:tgtEl>
                                        <p:attrNameLst>
                                          <p:attrName>style.visibility</p:attrName>
                                        </p:attrNameLst>
                                      </p:cBhvr>
                                      <p:to>
                                        <p:strVal val="visible"/>
                                      </p:to>
                                    </p:set>
                                    <p:animEffect transition="in" filter="dissolve">
                                      <p:cBhvr>
                                        <p:cTn id="16" dur="500"/>
                                        <p:tgtEl>
                                          <p:spTgt spid="52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6" grpId="0"/>
      <p:bldP spid="520197" grpId="0"/>
      <p:bldP spid="5201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89" y="0"/>
            <a:ext cx="7399422" cy="6858000"/>
          </a:xfrm>
          <a:prstGeom prst="rect">
            <a:avLst/>
          </a:prstGeom>
        </p:spPr>
      </p:pic>
      <p:sp>
        <p:nvSpPr>
          <p:cNvPr id="2" name="文字方塊 1"/>
          <p:cNvSpPr txBox="1"/>
          <p:nvPr/>
        </p:nvSpPr>
        <p:spPr>
          <a:xfrm>
            <a:off x="7740352" y="1983917"/>
            <a:ext cx="1200329" cy="2952328"/>
          </a:xfrm>
          <a:prstGeom prst="rect">
            <a:avLst/>
          </a:prstGeom>
          <a:noFill/>
        </p:spPr>
        <p:txBody>
          <a:bodyPr vert="eaVert" wrap="square" rtlCol="0">
            <a:spAutoFit/>
          </a:bodyPr>
          <a:lstStyle/>
          <a:p>
            <a:pPr eaLnBrk="1" fontAlgn="auto" hangingPunct="1">
              <a:spcBef>
                <a:spcPts val="0"/>
              </a:spcBef>
              <a:spcAft>
                <a:spcPts val="0"/>
              </a:spcAft>
            </a:pPr>
            <a:r>
              <a:rPr kumimoji="0" lang="zh-HK" altLang="en-US" sz="6600" dirty="0">
                <a:solidFill>
                  <a:prstClr val="white"/>
                </a:solidFill>
                <a:latin typeface="超世紀粗行書" panose="02000000000000000000" pitchFamily="2" charset="-120"/>
                <a:ea typeface="超世紀粗行書" panose="02000000000000000000" pitchFamily="2" charset="-120"/>
              </a:rPr>
              <a:t>太陽系</a:t>
            </a:r>
          </a:p>
        </p:txBody>
      </p:sp>
      <p:sp>
        <p:nvSpPr>
          <p:cNvPr id="5" name="文字方塊 4"/>
          <p:cNvSpPr txBox="1"/>
          <p:nvPr/>
        </p:nvSpPr>
        <p:spPr>
          <a:xfrm>
            <a:off x="5004048" y="3573016"/>
            <a:ext cx="504056" cy="261610"/>
          </a:xfrm>
          <a:prstGeom prst="rect">
            <a:avLst/>
          </a:prstGeom>
          <a:noFill/>
        </p:spPr>
        <p:txBody>
          <a:bodyPr vert="horz" wrap="square" rtlCol="0">
            <a:spAutoFit/>
          </a:bodyPr>
          <a:lstStyle/>
          <a:p>
            <a:pPr eaLnBrk="1" fontAlgn="auto" hangingPunct="1">
              <a:spcBef>
                <a:spcPts val="0"/>
              </a:spcBef>
              <a:spcAft>
                <a:spcPts val="0"/>
              </a:spcAft>
            </a:pPr>
            <a:r>
              <a:rPr kumimoji="0" lang="zh-HK" altLang="en-US" sz="11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地球</a:t>
            </a:r>
          </a:p>
        </p:txBody>
      </p:sp>
    </p:spTree>
    <p:extLst>
      <p:ext uri="{BB962C8B-B14F-4D97-AF65-F5344CB8AC3E}">
        <p14:creationId xmlns:p14="http://schemas.microsoft.com/office/powerpoint/2010/main" val="78555726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287338" y="333375"/>
            <a:ext cx="8569325" cy="1439863"/>
          </a:xfrm>
        </p:spPr>
        <p:txBody>
          <a:bodyPr/>
          <a:lstStyle/>
          <a:p>
            <a:pPr eaLnBrk="1" hangingPunct="1">
              <a:lnSpc>
                <a:spcPct val="120000"/>
              </a:lnSpc>
            </a:pPr>
            <a:r>
              <a:rPr lang="zh-TW" altLang="en-US" sz="5400" smtClean="0">
                <a:solidFill>
                  <a:srgbClr val="990000"/>
                </a:solidFill>
                <a:ea typeface="和平特圓" pitchFamily="1" charset="-120"/>
              </a:rPr>
              <a:t>耶穌教與伊斯蘭教的增長率</a:t>
            </a:r>
          </a:p>
        </p:txBody>
      </p:sp>
      <p:sp>
        <p:nvSpPr>
          <p:cNvPr id="87043" name="Rectangle 3"/>
          <p:cNvSpPr>
            <a:spLocks noGrp="1" noChangeArrowheads="1"/>
          </p:cNvSpPr>
          <p:nvPr>
            <p:ph type="subTitle" idx="1"/>
          </p:nvPr>
        </p:nvSpPr>
        <p:spPr>
          <a:xfrm>
            <a:off x="1371600" y="2852738"/>
            <a:ext cx="6400800" cy="1414462"/>
          </a:xfrm>
        </p:spPr>
        <p:txBody>
          <a:bodyPr/>
          <a:lstStyle/>
          <a:p>
            <a:pPr eaLnBrk="1" hangingPunct="1">
              <a:lnSpc>
                <a:spcPct val="120000"/>
              </a:lnSpc>
            </a:pPr>
            <a:r>
              <a:rPr lang="zh-TW" altLang="en-US" sz="4000" b="1" i="1" smtClean="0">
                <a:ea typeface="標楷體" pitchFamily="65" charset="-120"/>
              </a:rPr>
              <a:t>那個是將來主流的宗教呢？</a:t>
            </a:r>
          </a:p>
        </p:txBody>
      </p:sp>
      <p:sp>
        <p:nvSpPr>
          <p:cNvPr id="87044" name="Text Box 4"/>
          <p:cNvSpPr txBox="1">
            <a:spLocks noChangeArrowheads="1"/>
          </p:cNvSpPr>
          <p:nvPr/>
        </p:nvSpPr>
        <p:spPr bwMode="auto">
          <a:xfrm>
            <a:off x="1439863" y="5013325"/>
            <a:ext cx="62642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lnSpc>
                <a:spcPct val="130000"/>
              </a:lnSpc>
            </a:pPr>
            <a:r>
              <a:rPr lang="en-US" altLang="zh-TW" b="1" i="1">
                <a:ea typeface="新細明體" pitchFamily="18" charset="-120"/>
                <a:cs typeface="Times New Roman" pitchFamily="18" charset="0"/>
              </a:rPr>
              <a:t>http://www.religioustolerance.org</a:t>
            </a:r>
          </a:p>
          <a:p>
            <a:pPr algn="ctr" eaLnBrk="1" hangingPunct="1">
              <a:lnSpc>
                <a:spcPct val="130000"/>
              </a:lnSpc>
            </a:pPr>
            <a:r>
              <a:rPr lang="zh-TW" altLang="en-US" b="1">
                <a:latin typeface="Arial" pitchFamily="34" charset="0"/>
                <a:ea typeface="新細明體" pitchFamily="18" charset="-120"/>
                <a:cs typeface="Times New Roman" pitchFamily="18" charset="0"/>
              </a:rPr>
              <a:t>加拿大安大略省宗教寬容顧問</a:t>
            </a:r>
          </a:p>
        </p:txBody>
      </p:sp>
      <p:sp>
        <p:nvSpPr>
          <p:cNvPr id="87045" name="Text Box 5"/>
          <p:cNvSpPr txBox="1">
            <a:spLocks noChangeArrowheads="1"/>
          </p:cNvSpPr>
          <p:nvPr/>
        </p:nvSpPr>
        <p:spPr bwMode="auto">
          <a:xfrm>
            <a:off x="2159000" y="6092825"/>
            <a:ext cx="4824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r>
              <a:rPr lang="en-US" altLang="zh-TW" sz="1800">
                <a:latin typeface="Arial" pitchFamily="34" charset="0"/>
                <a:ea typeface="新細明體" pitchFamily="18" charset="-120"/>
              </a:rPr>
              <a:t>(</a:t>
            </a:r>
            <a:r>
              <a:rPr lang="en-US" altLang="zh-TW" sz="1800">
                <a:ea typeface="新細明體" pitchFamily="18" charset="-120"/>
                <a:cs typeface="Times New Roman" pitchFamily="18" charset="0"/>
              </a:rPr>
              <a:t>Ontario Consultants on religious Tolerance</a:t>
            </a:r>
            <a:r>
              <a:rPr lang="en-US" altLang="zh-TW" sz="1800">
                <a:latin typeface="Arial" pitchFamily="34" charset="0"/>
                <a:ea typeface="新細明體" pitchFamily="18" charset="-120"/>
              </a:rPr>
              <a:t>)</a:t>
            </a:r>
          </a:p>
        </p:txBody>
      </p:sp>
    </p:spTree>
  </p:cSld>
  <p:clrMapOvr>
    <a:masterClrMapping/>
  </p:clrMapOvr>
  <p:transition>
    <p:circl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79388" y="0"/>
            <a:ext cx="8713787" cy="1143000"/>
          </a:xfrm>
        </p:spPr>
        <p:txBody>
          <a:bodyPr/>
          <a:lstStyle/>
          <a:p>
            <a:pPr eaLnBrk="1" hangingPunct="1"/>
            <a:r>
              <a:rPr lang="zh-TW" altLang="en-US" sz="5400" smtClean="0">
                <a:solidFill>
                  <a:srgbClr val="990000"/>
                </a:solidFill>
                <a:ea typeface="和平特圓" pitchFamily="1" charset="-120"/>
              </a:rPr>
              <a:t>耶穌教與伊斯蘭教的增長率</a:t>
            </a:r>
          </a:p>
        </p:txBody>
      </p:sp>
      <p:sp>
        <p:nvSpPr>
          <p:cNvPr id="524291" name="Rectangle 3"/>
          <p:cNvSpPr>
            <a:spLocks noGrp="1" noChangeArrowheads="1"/>
          </p:cNvSpPr>
          <p:nvPr>
            <p:ph type="body" idx="1"/>
          </p:nvPr>
        </p:nvSpPr>
        <p:spPr>
          <a:xfrm>
            <a:off x="461963" y="2060575"/>
            <a:ext cx="8218487" cy="3887788"/>
          </a:xfrm>
        </p:spPr>
        <p:txBody>
          <a:bodyPr/>
          <a:lstStyle/>
          <a:p>
            <a:pPr eaLnBrk="1" hangingPunct="1">
              <a:lnSpc>
                <a:spcPct val="115000"/>
              </a:lnSpc>
              <a:spcBef>
                <a:spcPct val="40000"/>
              </a:spcBef>
            </a:pPr>
            <a:r>
              <a:rPr lang="zh-TW" altLang="en-US" sz="2400" b="1" smtClean="0"/>
              <a:t>亨廷頓預測，伊斯蘭教將會在廿一世紀初超越耶穌教，到 </a:t>
            </a:r>
            <a:r>
              <a:rPr lang="en-US" altLang="zh-TW" sz="2400" b="1" smtClean="0">
                <a:solidFill>
                  <a:srgbClr val="CC3300"/>
                </a:solidFill>
              </a:rPr>
              <a:t>2025</a:t>
            </a:r>
            <a:r>
              <a:rPr lang="zh-TW" altLang="en-US" sz="2400" b="1" smtClean="0">
                <a:solidFill>
                  <a:srgbClr val="CC3300"/>
                </a:solidFill>
              </a:rPr>
              <a:t>年，</a:t>
            </a:r>
            <a:r>
              <a:rPr lang="zh-TW" altLang="en-US" sz="2400" b="1" smtClean="0"/>
              <a:t>伊斯蘭教的信眾，將會多於耶穌教的信眾達</a:t>
            </a:r>
            <a:r>
              <a:rPr lang="en-US" altLang="zh-TW" sz="2400" b="1" smtClean="0">
                <a:solidFill>
                  <a:srgbClr val="CC3300"/>
                </a:solidFill>
              </a:rPr>
              <a:t>5%</a:t>
            </a:r>
            <a:endParaRPr lang="en-US" altLang="zh-TW" sz="2400" b="1" smtClean="0"/>
          </a:p>
          <a:p>
            <a:pPr eaLnBrk="1" hangingPunct="1">
              <a:lnSpc>
                <a:spcPct val="115000"/>
              </a:lnSpc>
              <a:spcBef>
                <a:spcPct val="40000"/>
              </a:spcBef>
            </a:pPr>
            <a:r>
              <a:rPr lang="zh-TW" altLang="en-US" sz="2400" b="1" smtClean="0"/>
              <a:t>美國世界宣教中心估計 </a:t>
            </a:r>
            <a:r>
              <a:rPr lang="en-US" altLang="zh-TW" sz="2400" b="1" smtClean="0"/>
              <a:t>(1997 )</a:t>
            </a:r>
          </a:p>
          <a:p>
            <a:pPr lvl="1" eaLnBrk="1" hangingPunct="1">
              <a:lnSpc>
                <a:spcPct val="115000"/>
              </a:lnSpc>
              <a:spcBef>
                <a:spcPct val="40000"/>
              </a:spcBef>
              <a:buFont typeface="Wingdings" pitchFamily="2" charset="2"/>
              <a:buChar char="Ø"/>
            </a:pPr>
            <a:r>
              <a:rPr lang="zh-TW" altLang="en-US" sz="2200" b="1" smtClean="0"/>
              <a:t>耶穌教信徒每年增長率約 </a:t>
            </a:r>
            <a:r>
              <a:rPr lang="en-US" altLang="zh-TW" sz="2200" b="1" smtClean="0">
                <a:solidFill>
                  <a:srgbClr val="CC3300"/>
                </a:solidFill>
              </a:rPr>
              <a:t>2.3%</a:t>
            </a:r>
            <a:r>
              <a:rPr lang="en-US" altLang="zh-TW" sz="2200" b="1" smtClean="0"/>
              <a:t> </a:t>
            </a:r>
          </a:p>
          <a:p>
            <a:pPr lvl="1" eaLnBrk="1" hangingPunct="1">
              <a:lnSpc>
                <a:spcPct val="115000"/>
              </a:lnSpc>
              <a:spcBef>
                <a:spcPct val="40000"/>
              </a:spcBef>
              <a:buFont typeface="Wingdings" pitchFamily="2" charset="2"/>
              <a:buChar char="Ø"/>
            </a:pPr>
            <a:r>
              <a:rPr lang="zh-TW" altLang="en-US" sz="2200" b="1" smtClean="0"/>
              <a:t>與全球人口增長率相若 </a:t>
            </a:r>
          </a:p>
          <a:p>
            <a:pPr lvl="1" eaLnBrk="1" hangingPunct="1">
              <a:lnSpc>
                <a:spcPct val="115000"/>
              </a:lnSpc>
              <a:spcBef>
                <a:spcPct val="40000"/>
              </a:spcBef>
              <a:buFont typeface="Wingdings" pitchFamily="2" charset="2"/>
              <a:buChar char="Ø"/>
            </a:pPr>
            <a:r>
              <a:rPr lang="zh-TW" altLang="en-US" sz="2200" b="1" smtClean="0"/>
              <a:t>伊斯蘭教增長率較快：每年若 </a:t>
            </a:r>
            <a:r>
              <a:rPr lang="en-US" altLang="zh-TW" sz="2200" b="1" smtClean="0">
                <a:solidFill>
                  <a:srgbClr val="CC3300"/>
                </a:solidFill>
              </a:rPr>
              <a:t>2.9%</a:t>
            </a:r>
            <a:r>
              <a:rPr lang="en-US" altLang="zh-TW" sz="2200" b="1" smtClean="0"/>
              <a:t> </a:t>
            </a:r>
            <a:r>
              <a:rPr lang="zh-TW" altLang="en-US" sz="2200" b="1" smtClean="0"/>
              <a:t>，故漸增加其</a:t>
            </a:r>
            <a:r>
              <a:rPr lang="zh-TW" altLang="zh-TW" sz="2200" b="1" smtClean="0"/>
              <a:t>市場份額</a:t>
            </a:r>
            <a:r>
              <a:rPr lang="zh-TW" altLang="en-US" sz="2200" b="1" smtClean="0"/>
              <a:t> ，如以此速度計算，到</a:t>
            </a:r>
            <a:r>
              <a:rPr lang="zh-TW" altLang="en-US" sz="2200" b="1" smtClean="0">
                <a:solidFill>
                  <a:srgbClr val="CC3300"/>
                </a:solidFill>
              </a:rPr>
              <a:t>公元</a:t>
            </a:r>
            <a:r>
              <a:rPr lang="en-US" altLang="zh-TW" sz="2200" b="1" smtClean="0">
                <a:solidFill>
                  <a:srgbClr val="CC3300"/>
                </a:solidFill>
              </a:rPr>
              <a:t>2023 </a:t>
            </a:r>
            <a:r>
              <a:rPr lang="zh-TW" altLang="en-US" sz="2200" b="1" smtClean="0"/>
              <a:t>，伊斯蘭教將超越耶穌教成為全球最大的宗教</a:t>
            </a:r>
          </a:p>
        </p:txBody>
      </p:sp>
      <p:sp>
        <p:nvSpPr>
          <p:cNvPr id="88068" name="Text Box 4"/>
          <p:cNvSpPr txBox="1">
            <a:spLocks noChangeArrowheads="1"/>
          </p:cNvSpPr>
          <p:nvPr/>
        </p:nvSpPr>
        <p:spPr bwMode="auto">
          <a:xfrm>
            <a:off x="611188" y="1268413"/>
            <a:ext cx="80645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3200" b="1">
                <a:latin typeface="Arial" pitchFamily="34" charset="0"/>
                <a:ea typeface="新細明體" pitchFamily="18" charset="-120"/>
              </a:rPr>
              <a:t>對耶穌教與伊斯蘭教的未來趨勢，未有定論</a:t>
            </a:r>
          </a:p>
        </p:txBody>
      </p:sp>
      <p:sp>
        <p:nvSpPr>
          <p:cNvPr id="88069" name="Text Box 5"/>
          <p:cNvSpPr txBox="1">
            <a:spLocks noChangeArrowheads="1"/>
          </p:cNvSpPr>
          <p:nvPr/>
        </p:nvSpPr>
        <p:spPr bwMode="auto">
          <a:xfrm>
            <a:off x="827088" y="6453188"/>
            <a:ext cx="741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30000"/>
              </a:spcBef>
            </a:pPr>
            <a:r>
              <a:rPr lang="en-US" altLang="zh-TW" sz="1000" b="1" i="1">
                <a:latin typeface="Arial" pitchFamily="34" charset="0"/>
                <a:ea typeface="新細明體" pitchFamily="18" charset="-120"/>
              </a:rPr>
              <a:t>http://www.religioustolerance.org/growth_isl_chr.htm  (sighted on 14.10.2010)</a:t>
            </a:r>
            <a:endParaRPr lang="en-US" altLang="zh-TW" sz="1800" b="1" i="1">
              <a:latin typeface="Arial" pitchFamily="34" charset="0"/>
              <a:ea typeface="新細明體" pitchFamily="18" charset="-12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animEffect transition="in" filter="dissolve">
                                      <p:cBhvr>
                                        <p:cTn id="7" dur="500"/>
                                        <p:tgtEl>
                                          <p:spTgt spid="524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24291">
                                            <p:txEl>
                                              <p:pRg st="1" end="1"/>
                                            </p:txEl>
                                          </p:spTgt>
                                        </p:tgtEl>
                                        <p:attrNameLst>
                                          <p:attrName>style.visibility</p:attrName>
                                        </p:attrNameLst>
                                      </p:cBhvr>
                                      <p:to>
                                        <p:strVal val="visible"/>
                                      </p:to>
                                    </p:set>
                                    <p:animEffect transition="in" filter="dissolve">
                                      <p:cBhvr>
                                        <p:cTn id="12" dur="500"/>
                                        <p:tgtEl>
                                          <p:spTgt spid="524291">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24291">
                                            <p:txEl>
                                              <p:pRg st="2" end="2"/>
                                            </p:txEl>
                                          </p:spTgt>
                                        </p:tgtEl>
                                        <p:attrNameLst>
                                          <p:attrName>style.visibility</p:attrName>
                                        </p:attrNameLst>
                                      </p:cBhvr>
                                      <p:to>
                                        <p:strVal val="visible"/>
                                      </p:to>
                                    </p:set>
                                    <p:animEffect transition="in" filter="dissolve">
                                      <p:cBhvr>
                                        <p:cTn id="15" dur="500"/>
                                        <p:tgtEl>
                                          <p:spTgt spid="52429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524291">
                                            <p:txEl>
                                              <p:pRg st="3" end="3"/>
                                            </p:txEl>
                                          </p:spTgt>
                                        </p:tgtEl>
                                        <p:attrNameLst>
                                          <p:attrName>style.visibility</p:attrName>
                                        </p:attrNameLst>
                                      </p:cBhvr>
                                      <p:to>
                                        <p:strVal val="visible"/>
                                      </p:to>
                                    </p:set>
                                    <p:animEffect transition="in" filter="dissolve">
                                      <p:cBhvr>
                                        <p:cTn id="20" dur="500"/>
                                        <p:tgtEl>
                                          <p:spTgt spid="52429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524291">
                                            <p:txEl>
                                              <p:pRg st="4" end="4"/>
                                            </p:txEl>
                                          </p:spTgt>
                                        </p:tgtEl>
                                        <p:attrNameLst>
                                          <p:attrName>style.visibility</p:attrName>
                                        </p:attrNameLst>
                                      </p:cBhvr>
                                      <p:to>
                                        <p:strVal val="visible"/>
                                      </p:to>
                                    </p:set>
                                    <p:animEffect transition="in" filter="dissolve">
                                      <p:cBhvr>
                                        <p:cTn id="25" dur="500"/>
                                        <p:tgtEl>
                                          <p:spTgt spid="524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457200" y="404813"/>
            <a:ext cx="8229600" cy="1143000"/>
          </a:xfrm>
        </p:spPr>
        <p:txBody>
          <a:bodyPr/>
          <a:lstStyle/>
          <a:p>
            <a:pPr eaLnBrk="1" hangingPunct="1">
              <a:defRPr/>
            </a:pPr>
            <a:r>
              <a:rPr lang="zh-TW" altLang="en-US" sz="4800" b="1" smtClean="0">
                <a:effectLst>
                  <a:outerShdw blurRad="38100" dist="38100" dir="2700000" algn="tl">
                    <a:srgbClr val="C0C0C0"/>
                  </a:outerShdw>
                </a:effectLst>
                <a:ea typeface="標楷體" pitchFamily="65" charset="-120"/>
              </a:rPr>
              <a:t>歐洲將被伊斯蘭世界所佔領</a:t>
            </a:r>
            <a:r>
              <a:rPr lang="zh-TW" altLang="en-US" smtClean="0"/>
              <a:t> </a:t>
            </a:r>
          </a:p>
        </p:txBody>
      </p:sp>
      <p:sp>
        <p:nvSpPr>
          <p:cNvPr id="526339" name="Rectangle 3"/>
          <p:cNvSpPr>
            <a:spLocks noGrp="1" noChangeArrowheads="1"/>
          </p:cNvSpPr>
          <p:nvPr>
            <p:ph type="body" idx="1"/>
          </p:nvPr>
        </p:nvSpPr>
        <p:spPr>
          <a:xfrm>
            <a:off x="323850" y="1916113"/>
            <a:ext cx="8501063" cy="4192587"/>
          </a:xfrm>
        </p:spPr>
        <p:txBody>
          <a:bodyPr/>
          <a:lstStyle/>
          <a:p>
            <a:pPr marL="360363" indent="-360363" eaLnBrk="1" hangingPunct="1">
              <a:buSzPct val="120000"/>
            </a:pPr>
            <a:r>
              <a:rPr lang="zh-TW" altLang="en-US" sz="2800" b="1" smtClean="0">
                <a:latin typeface="新細明體" pitchFamily="18" charset="-120"/>
              </a:rPr>
              <a:t>人口老齡化威脅歐洲</a:t>
            </a:r>
          </a:p>
          <a:p>
            <a:pPr marL="360363" indent="-360363" eaLnBrk="1" hangingPunct="1"/>
            <a:r>
              <a:rPr lang="en-US" altLang="zh-TW" sz="2800" b="1" smtClean="0">
                <a:cs typeface="Times New Roman" pitchFamily="18" charset="0"/>
              </a:rPr>
              <a:t>2050</a:t>
            </a:r>
            <a:r>
              <a:rPr lang="zh-TW" altLang="en-US" sz="2800" b="1" smtClean="0"/>
              <a:t>歐盟人口年齡中位數 </a:t>
            </a:r>
            <a:r>
              <a:rPr lang="en-US" altLang="zh-TW" sz="2800" b="1" smtClean="0">
                <a:cs typeface="Times New Roman" pitchFamily="18" charset="0"/>
              </a:rPr>
              <a:t>38</a:t>
            </a:r>
            <a:r>
              <a:rPr lang="en-US" altLang="zh-TW" sz="2800" b="1" smtClean="0"/>
              <a:t> </a:t>
            </a:r>
            <a:r>
              <a:rPr lang="en-US" altLang="zh-TW" sz="2800" b="1" smtClean="0">
                <a:solidFill>
                  <a:srgbClr val="FF0000"/>
                </a:solidFill>
                <a:sym typeface="Wingdings" pitchFamily="2" charset="2"/>
              </a:rPr>
              <a:t></a:t>
            </a:r>
            <a:r>
              <a:rPr lang="en-US" altLang="zh-TW" sz="2800" b="1" smtClean="0"/>
              <a:t> </a:t>
            </a:r>
            <a:r>
              <a:rPr lang="en-US" altLang="zh-TW" sz="2800" b="1" smtClean="0">
                <a:cs typeface="Times New Roman" pitchFamily="18" charset="0"/>
              </a:rPr>
              <a:t>49</a:t>
            </a:r>
            <a:r>
              <a:rPr lang="en-US" altLang="zh-TW" sz="2800" smtClean="0"/>
              <a:t> </a:t>
            </a:r>
            <a:endParaRPr lang="en-US" altLang="zh-TW" sz="2800" b="1" smtClean="0"/>
          </a:p>
          <a:p>
            <a:pPr marL="360363" indent="-360363" eaLnBrk="1" hangingPunct="1"/>
            <a:r>
              <a:rPr lang="zh-TW" altLang="en-US" sz="2800" b="1" smtClean="0"/>
              <a:t>德國人口</a:t>
            </a:r>
          </a:p>
          <a:p>
            <a:pPr marL="760413" lvl="1" indent="-220663" eaLnBrk="1" hangingPunct="1">
              <a:buFont typeface="Wingdings" pitchFamily="2" charset="2"/>
              <a:buChar char="Ø"/>
            </a:pPr>
            <a:r>
              <a:rPr lang="zh-TW" altLang="en-US" sz="2400" b="1" smtClean="0"/>
              <a:t>  </a:t>
            </a:r>
            <a:r>
              <a:rPr lang="en-US" altLang="zh-TW" sz="2400" b="1" smtClean="0">
                <a:cs typeface="Times New Roman" pitchFamily="18" charset="0"/>
              </a:rPr>
              <a:t>8,200</a:t>
            </a:r>
            <a:r>
              <a:rPr lang="zh-TW" altLang="en-US" sz="2400" b="1" smtClean="0"/>
              <a:t>萬</a:t>
            </a:r>
            <a:r>
              <a:rPr lang="en-US" altLang="zh-TW" sz="2400" b="1" smtClean="0">
                <a:cs typeface="Times New Roman" pitchFamily="18" charset="0"/>
              </a:rPr>
              <a:t>(2004)</a:t>
            </a:r>
            <a:r>
              <a:rPr lang="en-US" altLang="zh-TW" sz="2400" b="1" smtClean="0">
                <a:solidFill>
                  <a:srgbClr val="FF0000"/>
                </a:solidFill>
                <a:sym typeface="Wingdings" pitchFamily="2" charset="2"/>
              </a:rPr>
              <a:t></a:t>
            </a:r>
            <a:r>
              <a:rPr lang="en-US" altLang="zh-TW" sz="2400" b="1" smtClean="0"/>
              <a:t> </a:t>
            </a:r>
            <a:r>
              <a:rPr lang="en-US" altLang="zh-TW" sz="2400" b="1" smtClean="0">
                <a:cs typeface="Times New Roman" pitchFamily="18" charset="0"/>
              </a:rPr>
              <a:t>6,700</a:t>
            </a:r>
            <a:r>
              <a:rPr lang="zh-TW" altLang="en-US" sz="2400" b="1" smtClean="0"/>
              <a:t>萬</a:t>
            </a:r>
            <a:r>
              <a:rPr lang="en-US" altLang="zh-TW" sz="2400" b="1" smtClean="0">
                <a:cs typeface="Times New Roman" pitchFamily="18" charset="0"/>
              </a:rPr>
              <a:t>(2050)</a:t>
            </a:r>
            <a:r>
              <a:rPr lang="en-US" altLang="zh-TW" sz="2400" b="1" smtClean="0"/>
              <a:t>       </a:t>
            </a:r>
            <a:endParaRPr lang="zh-TW" altLang="zh-CN" sz="2400" b="1" smtClean="0">
              <a:latin typeface="新細明體" pitchFamily="18" charset="-120"/>
            </a:endParaRPr>
          </a:p>
          <a:p>
            <a:pPr marL="360363" indent="-360363" eaLnBrk="1" hangingPunct="1">
              <a:buFontTx/>
              <a:buNone/>
            </a:pPr>
            <a:r>
              <a:rPr lang="en-US" altLang="zh-TW" sz="2800" b="1" smtClean="0">
                <a:latin typeface="新細明體" pitchFamily="18" charset="-120"/>
              </a:rPr>
              <a:t>         </a:t>
            </a:r>
            <a:r>
              <a:rPr lang="en-US" altLang="zh-TW" sz="2800" b="1" smtClean="0">
                <a:cs typeface="Times New Roman" pitchFamily="18" charset="0"/>
              </a:rPr>
              <a:t>(    18%)</a:t>
            </a:r>
          </a:p>
          <a:p>
            <a:pPr marL="360363" indent="-360363" eaLnBrk="1" hangingPunct="1"/>
            <a:r>
              <a:rPr lang="zh-TW" altLang="en-US" sz="2800" b="1" smtClean="0"/>
              <a:t>歐盟周邊國家人口出生率是雙倍以上</a:t>
            </a:r>
          </a:p>
          <a:p>
            <a:pPr marL="360363" indent="-360363" eaLnBrk="1" hangingPunct="1">
              <a:buFontTx/>
              <a:buNone/>
            </a:pPr>
            <a:r>
              <a:rPr lang="zh-TW" altLang="en-US" sz="2800" b="1" smtClean="0"/>
              <a:t>                                                </a:t>
            </a:r>
            <a:r>
              <a:rPr lang="zh-TW" altLang="en-US" sz="2800" b="1" smtClean="0">
                <a:solidFill>
                  <a:srgbClr val="FF0000"/>
                </a:solidFill>
                <a:sym typeface="Wingdings" pitchFamily="2" charset="2"/>
              </a:rPr>
              <a:t></a:t>
            </a:r>
            <a:r>
              <a:rPr lang="zh-TW" altLang="en-US" sz="2800" b="1" smtClean="0"/>
              <a:t>豐富人力資源</a:t>
            </a:r>
            <a:endParaRPr lang="zh-TW" altLang="en-US" sz="2800" smtClean="0"/>
          </a:p>
          <a:p>
            <a:pPr marL="360363" indent="-360363" eaLnBrk="1" hangingPunct="1"/>
            <a:r>
              <a:rPr lang="zh-TW" altLang="en-US" sz="2800" b="1" smtClean="0"/>
              <a:t>唯一解決辦法 </a:t>
            </a:r>
            <a:r>
              <a:rPr lang="en-US" altLang="zh-TW" sz="2800" b="1" smtClean="0"/>
              <a:t>—— </a:t>
            </a:r>
            <a:r>
              <a:rPr lang="zh-TW" altLang="en-US" sz="2800" b="1" smtClean="0"/>
              <a:t>移民</a:t>
            </a:r>
          </a:p>
        </p:txBody>
      </p:sp>
      <p:sp>
        <p:nvSpPr>
          <p:cNvPr id="89092" name="Text Box 4"/>
          <p:cNvSpPr txBox="1">
            <a:spLocks noChangeArrowheads="1"/>
          </p:cNvSpPr>
          <p:nvPr/>
        </p:nvSpPr>
        <p:spPr bwMode="auto">
          <a:xfrm>
            <a:off x="827088" y="1412875"/>
            <a:ext cx="5976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1800" b="1">
                <a:latin typeface="Arial" pitchFamily="34" charset="0"/>
                <a:ea typeface="新細明體" pitchFamily="18" charset="-120"/>
              </a:rPr>
              <a:t>華盛頓智囊機構「美國企業研究所」舉行的研討會</a:t>
            </a:r>
            <a:r>
              <a:rPr lang="en-US" altLang="zh-TW" sz="1800" b="1">
                <a:latin typeface="Arial" pitchFamily="34" charset="0"/>
                <a:ea typeface="新細明體" pitchFamily="18" charset="-120"/>
              </a:rPr>
              <a:t>(2004)</a:t>
            </a:r>
          </a:p>
        </p:txBody>
      </p:sp>
      <p:pic>
        <p:nvPicPr>
          <p:cNvPr id="89093" name="Picture 5" descr="Fergus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557338"/>
            <a:ext cx="180022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342" name="Text Box 6"/>
          <p:cNvSpPr txBox="1">
            <a:spLocks noChangeArrowheads="1"/>
          </p:cNvSpPr>
          <p:nvPr/>
        </p:nvSpPr>
        <p:spPr bwMode="auto">
          <a:xfrm>
            <a:off x="6732588" y="3284538"/>
            <a:ext cx="2016125" cy="960437"/>
          </a:xfrm>
          <a:prstGeom prst="rect">
            <a:avLst/>
          </a:prstGeom>
          <a:noFill/>
          <a:ln w="9525">
            <a:noFill/>
            <a:miter lim="800000"/>
            <a:headEnd/>
            <a:tailEnd/>
          </a:ln>
          <a:effectLst/>
        </p:spPr>
        <p:txBody>
          <a:bodyPr>
            <a:spAutoFit/>
          </a:bodyPr>
          <a:lstStyle/>
          <a:p>
            <a:pPr algn="ctr" eaLnBrk="1" hangingPunct="1">
              <a:spcBef>
                <a:spcPct val="20000"/>
              </a:spcBef>
              <a:defRPr/>
            </a:pPr>
            <a:r>
              <a:rPr lang="zh-TW" altLang="en-US" sz="1600" b="1">
                <a:effectLst>
                  <a:outerShdw blurRad="38100" dist="38100" dir="2700000" algn="tl">
                    <a:srgbClr val="C0C0C0"/>
                  </a:outerShdw>
                </a:effectLst>
                <a:latin typeface="Arial" pitchFamily="34" charset="0"/>
                <a:ea typeface="新細明體" pitchFamily="18" charset="-120"/>
              </a:rPr>
              <a:t>尼爾</a:t>
            </a:r>
            <a:r>
              <a:rPr lang="en-US" altLang="zh-TW" sz="1600" b="1">
                <a:effectLst>
                  <a:outerShdw blurRad="38100" dist="38100" dir="2700000" algn="tl">
                    <a:srgbClr val="C0C0C0"/>
                  </a:outerShdw>
                </a:effectLst>
                <a:latin typeface="Arial" pitchFamily="34" charset="0"/>
                <a:ea typeface="新細明體" pitchFamily="18" charset="-120"/>
              </a:rPr>
              <a:t>‧</a:t>
            </a:r>
            <a:r>
              <a:rPr lang="zh-TW" altLang="en-US" sz="1600" b="1">
                <a:effectLst>
                  <a:outerShdw blurRad="38100" dist="38100" dir="2700000" algn="tl">
                    <a:srgbClr val="C0C0C0"/>
                  </a:outerShdw>
                </a:effectLst>
                <a:latin typeface="Arial" pitchFamily="34" charset="0"/>
                <a:ea typeface="新細明體" pitchFamily="18" charset="-120"/>
              </a:rPr>
              <a:t>弗格森</a:t>
            </a:r>
          </a:p>
          <a:p>
            <a:pPr algn="ctr" eaLnBrk="1" hangingPunct="1">
              <a:spcBef>
                <a:spcPct val="20000"/>
              </a:spcBef>
              <a:defRPr/>
            </a:pPr>
            <a:r>
              <a:rPr lang="en-US" altLang="zh-TW" sz="1600" b="1">
                <a:effectLst>
                  <a:outerShdw blurRad="38100" dist="38100" dir="2700000" algn="tl">
                    <a:srgbClr val="C0C0C0"/>
                  </a:outerShdw>
                </a:effectLst>
                <a:ea typeface="新細明體" pitchFamily="18" charset="-120"/>
              </a:rPr>
              <a:t>(Niall Ferguson)</a:t>
            </a:r>
            <a:r>
              <a:rPr lang="en-US" altLang="zh-TW" sz="1800" b="1">
                <a:effectLst>
                  <a:outerShdw blurRad="38100" dist="38100" dir="2700000" algn="tl">
                    <a:srgbClr val="C0C0C0"/>
                  </a:outerShdw>
                </a:effectLst>
                <a:latin typeface="Arial" pitchFamily="34" charset="0"/>
                <a:ea typeface="新細明體" pitchFamily="18" charset="-120"/>
              </a:rPr>
              <a:t> </a:t>
            </a:r>
          </a:p>
          <a:p>
            <a:pPr algn="ctr" eaLnBrk="1" hangingPunct="1">
              <a:spcBef>
                <a:spcPct val="20000"/>
              </a:spcBef>
              <a:defRPr/>
            </a:pPr>
            <a:r>
              <a:rPr lang="zh-TW" altLang="en-US" sz="1600" b="1">
                <a:effectLst>
                  <a:outerShdw blurRad="38100" dist="38100" dir="2700000" algn="tl">
                    <a:srgbClr val="C0C0C0"/>
                  </a:outerShdw>
                </a:effectLst>
                <a:latin typeface="Arial" pitchFamily="34" charset="0"/>
                <a:ea typeface="新細明體" pitchFamily="18" charset="-120"/>
              </a:rPr>
              <a:t>哈佛大學歷史系主任</a:t>
            </a:r>
            <a:r>
              <a:rPr lang="zh-TW" altLang="en-US" sz="1600">
                <a:latin typeface="Arial" pitchFamily="34" charset="0"/>
                <a:ea typeface="新細明體" pitchFamily="18" charset="-120"/>
              </a:rPr>
              <a:t> </a:t>
            </a:r>
          </a:p>
        </p:txBody>
      </p:sp>
      <p:sp>
        <p:nvSpPr>
          <p:cNvPr id="526343" name="Line 7"/>
          <p:cNvSpPr>
            <a:spLocks noChangeShapeType="1"/>
          </p:cNvSpPr>
          <p:nvPr/>
        </p:nvSpPr>
        <p:spPr bwMode="auto">
          <a:xfrm>
            <a:off x="1619250" y="3933825"/>
            <a:ext cx="0" cy="43180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HK" altLang="en-US"/>
          </a:p>
        </p:txBody>
      </p:sp>
      <p:sp>
        <p:nvSpPr>
          <p:cNvPr id="89096" name="Text Box 8"/>
          <p:cNvSpPr txBox="1">
            <a:spLocks noChangeArrowheads="1"/>
          </p:cNvSpPr>
          <p:nvPr/>
        </p:nvSpPr>
        <p:spPr bwMode="auto">
          <a:xfrm>
            <a:off x="539750" y="260350"/>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b="1">
                <a:latin typeface="Arial" pitchFamily="34" charset="0"/>
                <a:ea typeface="新細明體" pitchFamily="18" charset="-120"/>
              </a:rPr>
              <a:t>專家預言：</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animEffect transition="in" filter="dissolve">
                                      <p:cBhvr>
                                        <p:cTn id="7" dur="500"/>
                                        <p:tgtEl>
                                          <p:spTgt spid="526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26339">
                                            <p:txEl>
                                              <p:pRg st="1" end="1"/>
                                            </p:txEl>
                                          </p:spTgt>
                                        </p:tgtEl>
                                        <p:attrNameLst>
                                          <p:attrName>style.visibility</p:attrName>
                                        </p:attrNameLst>
                                      </p:cBhvr>
                                      <p:to>
                                        <p:strVal val="visible"/>
                                      </p:to>
                                    </p:set>
                                    <p:animEffect transition="in" filter="dissolve">
                                      <p:cBhvr>
                                        <p:cTn id="12" dur="500"/>
                                        <p:tgtEl>
                                          <p:spTgt spid="526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26339">
                                            <p:txEl>
                                              <p:pRg st="2" end="2"/>
                                            </p:txEl>
                                          </p:spTgt>
                                        </p:tgtEl>
                                        <p:attrNameLst>
                                          <p:attrName>style.visibility</p:attrName>
                                        </p:attrNameLst>
                                      </p:cBhvr>
                                      <p:to>
                                        <p:strVal val="visible"/>
                                      </p:to>
                                    </p:set>
                                    <p:animEffect transition="in" filter="dissolve">
                                      <p:cBhvr>
                                        <p:cTn id="17" dur="500"/>
                                        <p:tgtEl>
                                          <p:spTgt spid="526339">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26339">
                                            <p:txEl>
                                              <p:pRg st="3" end="3"/>
                                            </p:txEl>
                                          </p:spTgt>
                                        </p:tgtEl>
                                        <p:attrNameLst>
                                          <p:attrName>style.visibility</p:attrName>
                                        </p:attrNameLst>
                                      </p:cBhvr>
                                      <p:to>
                                        <p:strVal val="visible"/>
                                      </p:to>
                                    </p:set>
                                    <p:animEffect transition="in" filter="dissolve">
                                      <p:cBhvr>
                                        <p:cTn id="20" dur="500"/>
                                        <p:tgtEl>
                                          <p:spTgt spid="52633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526339">
                                            <p:txEl>
                                              <p:pRg st="4" end="4"/>
                                            </p:txEl>
                                          </p:spTgt>
                                        </p:tgtEl>
                                        <p:attrNameLst>
                                          <p:attrName>style.visibility</p:attrName>
                                        </p:attrNameLst>
                                      </p:cBhvr>
                                      <p:to>
                                        <p:strVal val="visible"/>
                                      </p:to>
                                    </p:set>
                                    <p:animEffect transition="in" filter="dissolve">
                                      <p:cBhvr>
                                        <p:cTn id="25" dur="500"/>
                                        <p:tgtEl>
                                          <p:spTgt spid="526339">
                                            <p:txEl>
                                              <p:pRg st="4" end="4"/>
                                            </p:txEl>
                                          </p:spTgt>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526343"/>
                                        </p:tgtEl>
                                        <p:attrNameLst>
                                          <p:attrName>style.visibility</p:attrName>
                                        </p:attrNameLst>
                                      </p:cBhvr>
                                      <p:to>
                                        <p:strVal val="visible"/>
                                      </p:to>
                                    </p:set>
                                    <p:animEffect transition="in" filter="strips(downRight)">
                                      <p:cBhvr>
                                        <p:cTn id="28" dur="1000"/>
                                        <p:tgtEl>
                                          <p:spTgt spid="5263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526339">
                                            <p:txEl>
                                              <p:pRg st="5" end="5"/>
                                            </p:txEl>
                                          </p:spTgt>
                                        </p:tgtEl>
                                        <p:attrNameLst>
                                          <p:attrName>style.visibility</p:attrName>
                                        </p:attrNameLst>
                                      </p:cBhvr>
                                      <p:to>
                                        <p:strVal val="visible"/>
                                      </p:to>
                                    </p:set>
                                    <p:animEffect transition="in" filter="dissolve">
                                      <p:cBhvr>
                                        <p:cTn id="33" dur="500"/>
                                        <p:tgtEl>
                                          <p:spTgt spid="526339">
                                            <p:txEl>
                                              <p:pRg st="5" end="5"/>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526339">
                                            <p:txEl>
                                              <p:pRg st="6" end="6"/>
                                            </p:txEl>
                                          </p:spTgt>
                                        </p:tgtEl>
                                        <p:attrNameLst>
                                          <p:attrName>style.visibility</p:attrName>
                                        </p:attrNameLst>
                                      </p:cBhvr>
                                      <p:to>
                                        <p:strVal val="visible"/>
                                      </p:to>
                                    </p:set>
                                    <p:animEffect transition="in" filter="dissolve">
                                      <p:cBhvr>
                                        <p:cTn id="36" dur="500"/>
                                        <p:tgtEl>
                                          <p:spTgt spid="526339">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526339">
                                            <p:txEl>
                                              <p:pRg st="7" end="7"/>
                                            </p:txEl>
                                          </p:spTgt>
                                        </p:tgtEl>
                                        <p:attrNameLst>
                                          <p:attrName>style.visibility</p:attrName>
                                        </p:attrNameLst>
                                      </p:cBhvr>
                                      <p:to>
                                        <p:strVal val="visible"/>
                                      </p:to>
                                    </p:set>
                                    <p:animEffect transition="in" filter="dissolve">
                                      <p:cBhvr>
                                        <p:cTn id="41" dur="500"/>
                                        <p:tgtEl>
                                          <p:spTgt spid="526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3"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457200" y="404813"/>
            <a:ext cx="8229600" cy="1143000"/>
          </a:xfrm>
        </p:spPr>
        <p:txBody>
          <a:bodyPr/>
          <a:lstStyle/>
          <a:p>
            <a:pPr eaLnBrk="1" hangingPunct="1">
              <a:defRPr/>
            </a:pPr>
            <a:r>
              <a:rPr lang="zh-TW" altLang="en-US" sz="4800" b="1" smtClean="0">
                <a:effectLst>
                  <a:outerShdw blurRad="38100" dist="38100" dir="2700000" algn="tl">
                    <a:srgbClr val="C0C0C0"/>
                  </a:outerShdw>
                </a:effectLst>
                <a:ea typeface="標楷體" pitchFamily="65" charset="-120"/>
              </a:rPr>
              <a:t>歐洲將被伊斯蘭世界所佔領</a:t>
            </a:r>
          </a:p>
        </p:txBody>
      </p:sp>
      <p:sp>
        <p:nvSpPr>
          <p:cNvPr id="528387" name="Rectangle 3"/>
          <p:cNvSpPr>
            <a:spLocks noGrp="1" noChangeArrowheads="1"/>
          </p:cNvSpPr>
          <p:nvPr>
            <p:ph type="body" idx="1"/>
          </p:nvPr>
        </p:nvSpPr>
        <p:spPr>
          <a:xfrm>
            <a:off x="468313" y="1700213"/>
            <a:ext cx="8675687" cy="3960812"/>
          </a:xfrm>
        </p:spPr>
        <p:txBody>
          <a:bodyPr/>
          <a:lstStyle/>
          <a:p>
            <a:pPr marL="536575" indent="-536575" eaLnBrk="1" hangingPunct="1">
              <a:lnSpc>
                <a:spcPct val="130000"/>
              </a:lnSpc>
            </a:pPr>
            <a:r>
              <a:rPr lang="zh-TW" altLang="en-US" sz="3600" b="1" smtClean="0">
                <a:latin typeface="新細明體" pitchFamily="18" charset="-120"/>
              </a:rPr>
              <a:t>但問題是，這些鄰國都是</a:t>
            </a:r>
            <a:r>
              <a:rPr lang="zh-TW" altLang="en-US" sz="3600" b="1" smtClean="0">
                <a:solidFill>
                  <a:srgbClr val="FF0000"/>
                </a:solidFill>
                <a:latin typeface="新細明體" pitchFamily="18" charset="-120"/>
              </a:rPr>
              <a:t>穆斯林</a:t>
            </a:r>
            <a:r>
              <a:rPr lang="zh-TW" altLang="en-US" sz="3600" b="1" smtClean="0">
                <a:latin typeface="新細明體" pitchFamily="18" charset="-120"/>
              </a:rPr>
              <a:t>國家</a:t>
            </a:r>
          </a:p>
          <a:p>
            <a:pPr marL="536575" indent="-536575" eaLnBrk="1" hangingPunct="1">
              <a:lnSpc>
                <a:spcPct val="130000"/>
              </a:lnSpc>
            </a:pPr>
            <a:r>
              <a:rPr lang="zh-TW" altLang="en-US" sz="3600" b="1" smtClean="0">
                <a:latin typeface="新細明體" pitchFamily="18" charset="-120"/>
              </a:rPr>
              <a:t>有朝一日，歐洲將被勞動力充沛的伊斯蘭世界所吞沒</a:t>
            </a:r>
          </a:p>
          <a:p>
            <a:pPr marL="536575" indent="-536575" eaLnBrk="1" hangingPunct="1">
              <a:lnSpc>
                <a:spcPct val="130000"/>
              </a:lnSpc>
            </a:pPr>
            <a:r>
              <a:rPr lang="zh-TW" altLang="en-US" sz="3600" b="1" smtClean="0">
                <a:latin typeface="新細明體" pitchFamily="18" charset="-120"/>
              </a:rPr>
              <a:t>歐洲長期以來以世界基督教中心自豪</a:t>
            </a:r>
            <a:r>
              <a:rPr lang="zh-TW" altLang="en-US" sz="3600" smtClean="0">
                <a:latin typeface="新細明體" pitchFamily="18" charset="-120"/>
              </a:rPr>
              <a:t> </a:t>
            </a:r>
          </a:p>
          <a:p>
            <a:pPr marL="536575" indent="-536575" eaLnBrk="1" hangingPunct="1">
              <a:lnSpc>
                <a:spcPct val="130000"/>
              </a:lnSpc>
            </a:pPr>
            <a:r>
              <a:rPr lang="zh-TW" altLang="en-US" sz="3600" b="1" smtClean="0">
                <a:latin typeface="新細明體" pitchFamily="18" charset="-120"/>
              </a:rPr>
              <a:t>一直提防伊斯蘭勢力的滲透</a:t>
            </a:r>
          </a:p>
        </p:txBody>
      </p:sp>
      <p:sp>
        <p:nvSpPr>
          <p:cNvPr id="90116" name="Rectangle 4"/>
          <p:cNvSpPr>
            <a:spLocks noChangeArrowheads="1"/>
          </p:cNvSpPr>
          <p:nvPr/>
        </p:nvSpPr>
        <p:spPr bwMode="auto">
          <a:xfrm>
            <a:off x="684213" y="6237288"/>
            <a:ext cx="4991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altLang="zh-TW" sz="1400">
                <a:latin typeface="Arial" pitchFamily="34" charset="0"/>
                <a:ea typeface="新細明體" pitchFamily="18" charset="-120"/>
              </a:rPr>
              <a:t>http://www.linlins.com/news/2004/2004-03-13-07-32-27.shtml</a:t>
            </a:r>
          </a:p>
        </p:txBody>
      </p:sp>
      <p:sp>
        <p:nvSpPr>
          <p:cNvPr id="90117" name="Text Box 5"/>
          <p:cNvSpPr txBox="1">
            <a:spLocks noChangeArrowheads="1"/>
          </p:cNvSpPr>
          <p:nvPr/>
        </p:nvSpPr>
        <p:spPr bwMode="auto">
          <a:xfrm>
            <a:off x="5724525" y="6165850"/>
            <a:ext cx="2735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1600">
                <a:latin typeface="Arial" pitchFamily="34" charset="0"/>
                <a:ea typeface="新細明體" pitchFamily="18" charset="-120"/>
              </a:rPr>
              <a:t>(sighted on 2011.9.30)</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28387">
                                            <p:txEl>
                                              <p:pRg st="1" end="1"/>
                                            </p:txEl>
                                          </p:spTgt>
                                        </p:tgtEl>
                                        <p:attrNameLst>
                                          <p:attrName>style.visibility</p:attrName>
                                        </p:attrNameLst>
                                      </p:cBhvr>
                                      <p:to>
                                        <p:strVal val="visible"/>
                                      </p:to>
                                    </p:set>
                                    <p:animEffect transition="in" filter="dissolve">
                                      <p:cBhvr>
                                        <p:cTn id="7" dur="500"/>
                                        <p:tgtEl>
                                          <p:spTgt spid="5283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28387">
                                            <p:txEl>
                                              <p:pRg st="2" end="2"/>
                                            </p:txEl>
                                          </p:spTgt>
                                        </p:tgtEl>
                                        <p:attrNameLst>
                                          <p:attrName>style.visibility</p:attrName>
                                        </p:attrNameLst>
                                      </p:cBhvr>
                                      <p:to>
                                        <p:strVal val="visible"/>
                                      </p:to>
                                    </p:set>
                                    <p:animEffect transition="in" filter="dissolve">
                                      <p:cBhvr>
                                        <p:cTn id="12" dur="500"/>
                                        <p:tgtEl>
                                          <p:spTgt spid="5283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28387">
                                            <p:txEl>
                                              <p:pRg st="3" end="3"/>
                                            </p:txEl>
                                          </p:spTgt>
                                        </p:tgtEl>
                                        <p:attrNameLst>
                                          <p:attrName>style.visibility</p:attrName>
                                        </p:attrNameLst>
                                      </p:cBhvr>
                                      <p:to>
                                        <p:strVal val="visible"/>
                                      </p:to>
                                    </p:set>
                                    <p:animEffect transition="in" filter="dissolve">
                                      <p:cBhvr>
                                        <p:cTn id="17" dur="500"/>
                                        <p:tgtEl>
                                          <p:spTgt spid="528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457200" y="404813"/>
            <a:ext cx="8229600" cy="1143000"/>
          </a:xfrm>
        </p:spPr>
        <p:txBody>
          <a:bodyPr/>
          <a:lstStyle/>
          <a:p>
            <a:pPr eaLnBrk="1" hangingPunct="1">
              <a:defRPr/>
            </a:pPr>
            <a:r>
              <a:rPr lang="zh-TW" altLang="en-US" sz="4800" b="1" smtClean="0">
                <a:effectLst>
                  <a:outerShdw blurRad="38100" dist="38100" dir="2700000" algn="tl">
                    <a:srgbClr val="C0C0C0"/>
                  </a:outerShdw>
                </a:effectLst>
                <a:ea typeface="標楷體" pitchFamily="65" charset="-120"/>
              </a:rPr>
              <a:t>歐洲將被伊斯蘭世界所佔領</a:t>
            </a:r>
          </a:p>
        </p:txBody>
      </p:sp>
      <p:sp>
        <p:nvSpPr>
          <p:cNvPr id="91139" name="Rectangle 3"/>
          <p:cNvSpPr>
            <a:spLocks noGrp="1" noChangeArrowheads="1"/>
          </p:cNvSpPr>
          <p:nvPr>
            <p:ph type="body" idx="1"/>
          </p:nvPr>
        </p:nvSpPr>
        <p:spPr>
          <a:xfrm>
            <a:off x="468313" y="1700213"/>
            <a:ext cx="3382962" cy="1296987"/>
          </a:xfrm>
        </p:spPr>
        <p:txBody>
          <a:bodyPr/>
          <a:lstStyle/>
          <a:p>
            <a:pPr marL="357188" indent="-357188" eaLnBrk="1" hangingPunct="1">
              <a:lnSpc>
                <a:spcPct val="130000"/>
              </a:lnSpc>
            </a:pPr>
            <a:r>
              <a:rPr lang="zh-TW" altLang="en-US" b="1" smtClean="0"/>
              <a:t>歐洲目前</a:t>
            </a:r>
          </a:p>
          <a:p>
            <a:pPr marL="757238" lvl="1" indent="-220663" eaLnBrk="1" hangingPunct="1">
              <a:lnSpc>
                <a:spcPct val="130000"/>
              </a:lnSpc>
              <a:buFont typeface="Wingdings" pitchFamily="2" charset="2"/>
              <a:buChar char="Ø"/>
            </a:pPr>
            <a:r>
              <a:rPr lang="zh-TW" altLang="en-US" sz="3200" b="1" smtClean="0"/>
              <a:t>經濟衰退</a:t>
            </a:r>
          </a:p>
          <a:p>
            <a:pPr marL="757238" lvl="1" indent="-220663" eaLnBrk="1" hangingPunct="1">
              <a:buFont typeface="Wingdings" pitchFamily="2" charset="2"/>
              <a:buNone/>
            </a:pPr>
            <a:endParaRPr lang="zh-TW" altLang="en-US" sz="2400" b="1" smtClean="0"/>
          </a:p>
        </p:txBody>
      </p:sp>
      <p:sp>
        <p:nvSpPr>
          <p:cNvPr id="530436" name="Text Box 4"/>
          <p:cNvSpPr txBox="1">
            <a:spLocks noChangeArrowheads="1"/>
          </p:cNvSpPr>
          <p:nvPr/>
        </p:nvSpPr>
        <p:spPr bwMode="auto">
          <a:xfrm>
            <a:off x="323850" y="3429000"/>
            <a:ext cx="856932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3600">
                <a:latin typeface="Arial" pitchFamily="34" charset="0"/>
                <a:ea typeface="新細明體" pitchFamily="18" charset="-120"/>
              </a:rPr>
              <a:t>(</a:t>
            </a:r>
            <a:r>
              <a:rPr lang="zh-TW" altLang="en-US" sz="2800" b="1">
                <a:latin typeface="Arial" pitchFamily="34" charset="0"/>
                <a:ea typeface="新細明體" pitchFamily="18" charset="-120"/>
              </a:rPr>
              <a:t>德國、瑞士、荷蘭等現在常參加教會活動的 </a:t>
            </a:r>
            <a:r>
              <a:rPr lang="en-US" altLang="zh-TW" sz="2800" b="1">
                <a:latin typeface="Arial" pitchFamily="34" charset="0"/>
                <a:ea typeface="新細明體" pitchFamily="18" charset="-120"/>
              </a:rPr>
              <a:t>&lt; 10% )</a:t>
            </a:r>
          </a:p>
          <a:p>
            <a:pPr eaLnBrk="1" hangingPunct="1">
              <a:spcBef>
                <a:spcPct val="50000"/>
              </a:spcBef>
            </a:pPr>
            <a:r>
              <a:rPr lang="zh-TW" altLang="en-US" sz="2800" b="1">
                <a:latin typeface="Arial" pitchFamily="34" charset="0"/>
                <a:ea typeface="新細明體" pitchFamily="18" charset="-120"/>
              </a:rPr>
              <a:t>英格蘭：</a:t>
            </a:r>
          </a:p>
          <a:p>
            <a:pPr eaLnBrk="1" hangingPunct="1">
              <a:spcBef>
                <a:spcPct val="50000"/>
              </a:spcBef>
            </a:pPr>
            <a:r>
              <a:rPr lang="zh-TW" altLang="en-US" sz="2800" b="1">
                <a:latin typeface="Arial" pitchFamily="34" charset="0"/>
                <a:ea typeface="新細明體" pitchFamily="18" charset="-120"/>
              </a:rPr>
              <a:t>            穆斯林人口 </a:t>
            </a:r>
            <a:r>
              <a:rPr lang="en-US" altLang="zh-TW" sz="2800" b="1">
                <a:ea typeface="新細明體" pitchFamily="18" charset="-120"/>
                <a:cs typeface="Times New Roman" pitchFamily="18" charset="0"/>
              </a:rPr>
              <a:t>&gt;</a:t>
            </a:r>
            <a:r>
              <a:rPr lang="en-US" altLang="zh-TW" sz="2800" b="1">
                <a:latin typeface="Arial" pitchFamily="34" charset="0"/>
                <a:ea typeface="新細明體" pitchFamily="18" charset="-120"/>
              </a:rPr>
              <a:t> </a:t>
            </a:r>
            <a:r>
              <a:rPr lang="zh-TW" altLang="en-US" sz="2800" b="1">
                <a:latin typeface="Arial" pitchFamily="34" charset="0"/>
                <a:ea typeface="新細明體" pitchFamily="18" charset="-120"/>
              </a:rPr>
              <a:t>盎格魯人</a:t>
            </a:r>
            <a:r>
              <a:rPr lang="en-US" altLang="zh-TW" sz="2800" b="1">
                <a:latin typeface="Arial" pitchFamily="34" charset="0"/>
                <a:ea typeface="新細明體" pitchFamily="18" charset="-120"/>
              </a:rPr>
              <a:t>(Angles)</a:t>
            </a:r>
          </a:p>
          <a:p>
            <a:pPr eaLnBrk="1" hangingPunct="1">
              <a:spcBef>
                <a:spcPct val="50000"/>
              </a:spcBef>
            </a:pPr>
            <a:r>
              <a:rPr lang="zh-TW" altLang="en-US" sz="2800" b="1">
                <a:latin typeface="Arial" pitchFamily="34" charset="0"/>
                <a:ea typeface="新細明體" pitchFamily="18" charset="-120"/>
              </a:rPr>
              <a:t>到清真寺聚禮人數  </a:t>
            </a:r>
            <a:r>
              <a:rPr lang="en-US" altLang="zh-TW" sz="2800" b="1">
                <a:ea typeface="新細明體" pitchFamily="18" charset="-120"/>
              </a:rPr>
              <a:t>&gt;  </a:t>
            </a:r>
            <a:r>
              <a:rPr lang="zh-TW" altLang="en-US" sz="2800" b="1">
                <a:latin typeface="Arial" pitchFamily="34" charset="0"/>
                <a:ea typeface="新細明體" pitchFamily="18" charset="-120"/>
              </a:rPr>
              <a:t>盎格魯人到教堂</a:t>
            </a:r>
            <a:endParaRPr lang="zh-TW" altLang="en-US" sz="3200">
              <a:latin typeface="Arial" pitchFamily="34" charset="0"/>
              <a:ea typeface="新細明體" pitchFamily="18" charset="-120"/>
            </a:endParaRPr>
          </a:p>
        </p:txBody>
      </p:sp>
      <p:sp>
        <p:nvSpPr>
          <p:cNvPr id="91141" name="Rectangle 5"/>
          <p:cNvSpPr>
            <a:spLocks noChangeArrowheads="1"/>
          </p:cNvSpPr>
          <p:nvPr/>
        </p:nvSpPr>
        <p:spPr bwMode="auto">
          <a:xfrm>
            <a:off x="3779838" y="1989138"/>
            <a:ext cx="33829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eaLnBrk="1" hangingPunct="1">
              <a:spcBef>
                <a:spcPct val="20000"/>
              </a:spcBef>
            </a:pPr>
            <a:endParaRPr lang="en-US" altLang="zh-TW" sz="3200" b="1">
              <a:latin typeface="Arial" pitchFamily="34" charset="0"/>
              <a:ea typeface="新細明體" pitchFamily="18" charset="-120"/>
            </a:endParaRPr>
          </a:p>
          <a:p>
            <a:pPr marL="757238" lvl="1" indent="-220663" eaLnBrk="1" hangingPunct="1">
              <a:spcBef>
                <a:spcPct val="20000"/>
              </a:spcBef>
              <a:buFont typeface="Wingdings" pitchFamily="2" charset="2"/>
              <a:buChar char="Ø"/>
            </a:pPr>
            <a:r>
              <a:rPr lang="zh-TW" altLang="en-US" sz="2800" b="1">
                <a:latin typeface="Arial" pitchFamily="34" charset="0"/>
                <a:ea typeface="新細明體" pitchFamily="18" charset="-120"/>
              </a:rPr>
              <a:t>文化衰退</a:t>
            </a:r>
          </a:p>
        </p:txBody>
      </p:sp>
      <p:sp>
        <p:nvSpPr>
          <p:cNvPr id="91142" name="Text Box 6"/>
          <p:cNvSpPr txBox="1">
            <a:spLocks noChangeArrowheads="1"/>
          </p:cNvSpPr>
          <p:nvPr/>
        </p:nvSpPr>
        <p:spPr bwMode="auto">
          <a:xfrm>
            <a:off x="684213" y="6308725"/>
            <a:ext cx="612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1400">
                <a:latin typeface="Arial" pitchFamily="34" charset="0"/>
                <a:ea typeface="新細明體" pitchFamily="18" charset="-120"/>
              </a:rPr>
              <a:t>(Source:  American Enterprise Institute for Public Policy Research)</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30436">
                                            <p:txEl>
                                              <p:pRg st="0" end="0"/>
                                            </p:txEl>
                                          </p:spTgt>
                                        </p:tgtEl>
                                        <p:attrNameLst>
                                          <p:attrName>style.visibility</p:attrName>
                                        </p:attrNameLst>
                                      </p:cBhvr>
                                      <p:to>
                                        <p:strVal val="visible"/>
                                      </p:to>
                                    </p:set>
                                    <p:animEffect transition="in" filter="dissolve">
                                      <p:cBhvr>
                                        <p:cTn id="7" dur="500"/>
                                        <p:tgtEl>
                                          <p:spTgt spid="5304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30436">
                                            <p:txEl>
                                              <p:pRg st="1" end="1"/>
                                            </p:txEl>
                                          </p:spTgt>
                                        </p:tgtEl>
                                        <p:attrNameLst>
                                          <p:attrName>style.visibility</p:attrName>
                                        </p:attrNameLst>
                                      </p:cBhvr>
                                      <p:to>
                                        <p:strVal val="visible"/>
                                      </p:to>
                                    </p:set>
                                    <p:animEffect transition="in" filter="dissolve">
                                      <p:cBhvr>
                                        <p:cTn id="12" dur="500"/>
                                        <p:tgtEl>
                                          <p:spTgt spid="530436">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30436">
                                            <p:txEl>
                                              <p:pRg st="2" end="2"/>
                                            </p:txEl>
                                          </p:spTgt>
                                        </p:tgtEl>
                                        <p:attrNameLst>
                                          <p:attrName>style.visibility</p:attrName>
                                        </p:attrNameLst>
                                      </p:cBhvr>
                                      <p:to>
                                        <p:strVal val="visible"/>
                                      </p:to>
                                    </p:set>
                                    <p:animEffect transition="in" filter="dissolve">
                                      <p:cBhvr>
                                        <p:cTn id="15" dur="500"/>
                                        <p:tgtEl>
                                          <p:spTgt spid="530436">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530436">
                                            <p:txEl>
                                              <p:pRg st="3" end="3"/>
                                            </p:txEl>
                                          </p:spTgt>
                                        </p:tgtEl>
                                        <p:attrNameLst>
                                          <p:attrName>style.visibility</p:attrName>
                                        </p:attrNameLst>
                                      </p:cBhvr>
                                      <p:to>
                                        <p:strVal val="visible"/>
                                      </p:to>
                                    </p:set>
                                    <p:animEffect transition="in" filter="dissolve">
                                      <p:cBhvr>
                                        <p:cTn id="20" dur="500"/>
                                        <p:tgtEl>
                                          <p:spTgt spid="5304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descr="dan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301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4" descr="dant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024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yan altı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descr="yan altı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305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7" descr="BismillahArabic"/>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24188" y="476250"/>
            <a:ext cx="30956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nvSpPr>
        <p:spPr bwMode="auto">
          <a:xfrm>
            <a:off x="1465410" y="1412777"/>
            <a:ext cx="6552729" cy="470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342900" lvl="0" indent="-342900" fontAlgn="base">
              <a:lnSpc>
                <a:spcPct val="150000"/>
              </a:lnSpc>
              <a:spcAft>
                <a:spcPts val="0"/>
              </a:spcAft>
              <a:buFont typeface="Wingdings"/>
              <a:buChar char=""/>
              <a:tabLst>
                <a:tab pos="457200" algn="l"/>
              </a:tabLst>
            </a:pPr>
            <a:r>
              <a:rPr kumimoji="1" lang="zh-TW" sz="4000" b="1" dirty="0">
                <a:solidFill>
                  <a:srgbClr val="0033CC"/>
                </a:solidFill>
                <a:effectLst/>
                <a:latin typeface="Times New Roman"/>
                <a:ea typeface="標楷體"/>
              </a:rPr>
              <a:t>奇妙的世界</a:t>
            </a:r>
            <a:endParaRPr lang="zh-TW" sz="1200" dirty="0">
              <a:effectLst/>
              <a:latin typeface="Times New Roman"/>
              <a:ea typeface="新細明體"/>
            </a:endParaRPr>
          </a:p>
          <a:p>
            <a:pPr marL="342900" lvl="0" indent="-342900" fontAlgn="base">
              <a:lnSpc>
                <a:spcPct val="150000"/>
              </a:lnSpc>
              <a:spcAft>
                <a:spcPts val="0"/>
              </a:spcAft>
              <a:buFont typeface="Wingdings"/>
              <a:buChar char=""/>
              <a:tabLst>
                <a:tab pos="457200" algn="l"/>
              </a:tabLst>
            </a:pPr>
            <a:r>
              <a:rPr kumimoji="1" lang="zh-TW" sz="4000" b="1" dirty="0">
                <a:solidFill>
                  <a:srgbClr val="0033CC"/>
                </a:solidFill>
                <a:effectLst/>
                <a:latin typeface="Times New Roman"/>
                <a:ea typeface="標楷體"/>
              </a:rPr>
              <a:t>宇宙萬物的共同特性</a:t>
            </a:r>
            <a:endParaRPr lang="zh-TW" sz="1200" dirty="0">
              <a:effectLst/>
              <a:latin typeface="Times New Roman"/>
              <a:ea typeface="新細明體"/>
            </a:endParaRPr>
          </a:p>
          <a:p>
            <a:pPr marL="342900" lvl="0" indent="-342900" fontAlgn="base">
              <a:lnSpc>
                <a:spcPct val="150000"/>
              </a:lnSpc>
              <a:spcAft>
                <a:spcPts val="0"/>
              </a:spcAft>
              <a:buFont typeface="Wingdings"/>
              <a:buChar char=""/>
              <a:tabLst>
                <a:tab pos="457200" algn="l"/>
              </a:tabLst>
            </a:pPr>
            <a:r>
              <a:rPr lang="zh-TW" sz="4000" b="1" dirty="0">
                <a:solidFill>
                  <a:srgbClr val="0033CC"/>
                </a:solidFill>
                <a:effectLst/>
                <a:latin typeface="Arial"/>
                <a:ea typeface="標楷體"/>
              </a:rPr>
              <a:t>「伊斯蘭」的意義</a:t>
            </a:r>
            <a:endParaRPr lang="zh-TW" sz="1200" dirty="0">
              <a:effectLst/>
              <a:latin typeface="Times New Roman"/>
              <a:ea typeface="新細明體"/>
            </a:endParaRPr>
          </a:p>
          <a:p>
            <a:pPr marL="342900" lvl="0" indent="-342900" fontAlgn="base">
              <a:lnSpc>
                <a:spcPct val="150000"/>
              </a:lnSpc>
              <a:spcAft>
                <a:spcPts val="0"/>
              </a:spcAft>
              <a:buFont typeface="Wingdings"/>
              <a:buChar char=""/>
              <a:tabLst>
                <a:tab pos="457200" algn="l"/>
              </a:tabLst>
            </a:pPr>
            <a:r>
              <a:rPr lang="zh-TW" sz="4000" b="1" dirty="0">
                <a:solidFill>
                  <a:srgbClr val="0033CC"/>
                </a:solidFill>
                <a:effectLst/>
                <a:latin typeface="Arial"/>
                <a:ea typeface="標楷體"/>
              </a:rPr>
              <a:t>伊斯蘭是自古至今的宗教</a:t>
            </a:r>
            <a:endParaRPr lang="zh-TW" sz="1200" dirty="0">
              <a:effectLst/>
              <a:latin typeface="Times New Roman"/>
              <a:ea typeface="新細明體"/>
            </a:endParaRPr>
          </a:p>
          <a:p>
            <a:pPr marL="342900" lvl="0" indent="-342900" fontAlgn="base">
              <a:lnSpc>
                <a:spcPct val="150000"/>
              </a:lnSpc>
              <a:spcAft>
                <a:spcPts val="0"/>
              </a:spcAft>
              <a:buFont typeface="Wingdings"/>
              <a:buChar char=""/>
              <a:tabLst>
                <a:tab pos="457200" algn="l"/>
              </a:tabLst>
            </a:pPr>
            <a:r>
              <a:rPr lang="zh-TW" sz="4000" b="1" dirty="0">
                <a:solidFill>
                  <a:srgbClr val="0033CC"/>
                </a:solidFill>
                <a:effectLst/>
                <a:latin typeface="Arial"/>
                <a:ea typeface="標楷體"/>
              </a:rPr>
              <a:t>伊斯蘭教近代的發展</a:t>
            </a:r>
            <a:endParaRPr lang="zh-TW" sz="1200" dirty="0">
              <a:effectLst/>
              <a:latin typeface="Times New Roman"/>
              <a:ea typeface="新細明體"/>
            </a:endParaRPr>
          </a:p>
        </p:txBody>
      </p:sp>
    </p:spTree>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2482850" y="1268413"/>
            <a:ext cx="4176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r>
              <a:rPr lang="zh-TW" altLang="en-US" sz="4400">
                <a:solidFill>
                  <a:srgbClr val="0000FF"/>
                </a:solidFill>
                <a:latin typeface="Arial" pitchFamily="34" charset="0"/>
                <a:ea typeface="標楷體" pitchFamily="65" charset="-120"/>
              </a:rPr>
              <a:t>多謝靜心聆聽</a:t>
            </a:r>
          </a:p>
        </p:txBody>
      </p:sp>
      <p:sp>
        <p:nvSpPr>
          <p:cNvPr id="93187" name="Text Box 3"/>
          <p:cNvSpPr txBox="1">
            <a:spLocks noChangeArrowheads="1"/>
          </p:cNvSpPr>
          <p:nvPr/>
        </p:nvSpPr>
        <p:spPr bwMode="auto">
          <a:xfrm>
            <a:off x="2808288" y="3078163"/>
            <a:ext cx="3527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r>
              <a:rPr lang="zh-TW" altLang="en-US" sz="4000">
                <a:solidFill>
                  <a:schemeClr val="bg1"/>
                </a:solidFill>
                <a:latin typeface="Arial" pitchFamily="34" charset="0"/>
                <a:ea typeface="標楷體" pitchFamily="65" charset="-120"/>
              </a:rPr>
              <a:t>下星期再見</a:t>
            </a:r>
          </a:p>
        </p:txBody>
      </p:sp>
      <p:sp>
        <p:nvSpPr>
          <p:cNvPr id="93188" name="Text Box 4"/>
          <p:cNvSpPr txBox="1">
            <a:spLocks noChangeArrowheads="1"/>
          </p:cNvSpPr>
          <p:nvPr/>
        </p:nvSpPr>
        <p:spPr bwMode="auto">
          <a:xfrm>
            <a:off x="1979613" y="4508500"/>
            <a:ext cx="5184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lnSpc>
                <a:spcPct val="150000"/>
              </a:lnSpc>
              <a:spcBef>
                <a:spcPct val="50000"/>
              </a:spcBef>
            </a:pPr>
            <a:r>
              <a:rPr lang="zh-TW" altLang="en-US" b="1">
                <a:solidFill>
                  <a:srgbClr val="6F4F2F"/>
                </a:solidFill>
                <a:latin typeface="Arial" pitchFamily="34" charset="0"/>
                <a:ea typeface="標楷體" pitchFamily="65" charset="-120"/>
              </a:rPr>
              <a:t>我們誠心的祈求至仁至慈的真主引導你往今世幸福，後世平安的道路。</a:t>
            </a:r>
          </a:p>
        </p:txBody>
      </p:sp>
    </p:spTree>
  </p:cSld>
  <p:clrMapOvr>
    <a:masterClrMapping/>
  </p:clrMapOvr>
  <p:transition>
    <p:circl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TEROR SEVGIYLE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 Box 3"/>
          <p:cNvSpPr txBox="1">
            <a:spLocks noChangeArrowheads="1"/>
          </p:cNvSpPr>
          <p:nvPr/>
        </p:nvSpPr>
        <p:spPr bwMode="auto">
          <a:xfrm>
            <a:off x="3864114" y="1295400"/>
            <a:ext cx="1415772" cy="830997"/>
          </a:xfrm>
          <a:prstGeom prst="rect">
            <a:avLst/>
          </a:prstGeom>
          <a:noFill/>
          <a:ln w="9525">
            <a:noFill/>
            <a:miter lim="800000"/>
            <a:headEnd/>
            <a:tailEnd/>
          </a:ln>
          <a:effectLst/>
        </p:spPr>
        <p:txBody>
          <a:bodyPr wrap="none">
            <a:spAutoFit/>
          </a:bodyPr>
          <a:lstStyle/>
          <a:p>
            <a:pPr algn="ctr" eaLnBrk="1" hangingPunct="1">
              <a:defRPr/>
            </a:pPr>
            <a:r>
              <a:rPr kumimoji="0" lang="zh-TW" altLang="en-US" sz="4800" b="1" dirty="0">
                <a:solidFill>
                  <a:srgbClr val="C00000"/>
                </a:solidFill>
                <a:effectLst>
                  <a:outerShdw blurRad="38100" dist="38100" dir="2700000" algn="tl">
                    <a:srgbClr val="FFFFFF"/>
                  </a:outerShdw>
                </a:effectLst>
                <a:ea typeface="方正琥珀" pitchFamily="65" charset="-120"/>
              </a:rPr>
              <a:t>參考</a:t>
            </a:r>
          </a:p>
        </p:txBody>
      </p:sp>
      <p:sp>
        <p:nvSpPr>
          <p:cNvPr id="98308" name="Text Box 4"/>
          <p:cNvSpPr txBox="1">
            <a:spLocks noChangeArrowheads="1"/>
          </p:cNvSpPr>
          <p:nvPr/>
        </p:nvSpPr>
        <p:spPr bwMode="auto">
          <a:xfrm>
            <a:off x="1114425" y="5013325"/>
            <a:ext cx="6913563" cy="579438"/>
          </a:xfrm>
          <a:prstGeom prst="rect">
            <a:avLst/>
          </a:prstGeom>
          <a:noFill/>
          <a:ln w="9525">
            <a:noFill/>
            <a:miter lim="800000"/>
            <a:headEnd/>
            <a:tailEnd/>
          </a:ln>
          <a:effectLst/>
        </p:spPr>
        <p:txBody>
          <a:bodyPr>
            <a:spAutoFit/>
          </a:bodyPr>
          <a:lstStyle/>
          <a:p>
            <a:pPr algn="ctr" eaLnBrk="1" hangingPunct="1">
              <a:spcBef>
                <a:spcPct val="50000"/>
              </a:spcBef>
              <a:defRPr/>
            </a:pPr>
            <a:r>
              <a:rPr kumimoji="0" lang="en-US" altLang="zh-TW" sz="3200" b="1" i="1" dirty="0">
                <a:solidFill>
                  <a:srgbClr val="0000FF"/>
                </a:solidFill>
                <a:effectLst>
                  <a:outerShdw blurRad="38100" dist="38100" dir="2700000" algn="tl">
                    <a:srgbClr val="FFFFFF"/>
                  </a:outerShdw>
                </a:effectLst>
                <a:ea typeface="方正琥珀" pitchFamily="65" charset="-120"/>
              </a:rPr>
              <a:t>http://</a:t>
            </a:r>
            <a:r>
              <a:rPr kumimoji="0" lang="en-US" altLang="zh-TW" sz="3200" b="1" i="1" dirty="0" smtClean="0">
                <a:solidFill>
                  <a:srgbClr val="0000FF"/>
                </a:solidFill>
                <a:effectLst>
                  <a:outerShdw blurRad="38100" dist="38100" dir="2700000" algn="tl">
                    <a:srgbClr val="FFFFFF"/>
                  </a:outerShdw>
                </a:effectLst>
                <a:ea typeface="方正琥珀" pitchFamily="65" charset="-120"/>
              </a:rPr>
              <a:t>islam.org.hk/ECOI_2014/cn</a:t>
            </a:r>
            <a:r>
              <a:rPr kumimoji="0" lang="en-US" altLang="zh-TW" sz="3200" b="1" i="1" dirty="0">
                <a:solidFill>
                  <a:srgbClr val="0000FF"/>
                </a:solidFill>
                <a:effectLst>
                  <a:outerShdw blurRad="38100" dist="38100" dir="2700000" algn="tl">
                    <a:srgbClr val="FFFFFF"/>
                  </a:outerShdw>
                </a:effectLst>
                <a:ea typeface="方正琥珀" pitchFamily="65" charset="-120"/>
              </a:rPr>
              <a:t>/</a:t>
            </a:r>
          </a:p>
        </p:txBody>
      </p:sp>
      <p:sp>
        <p:nvSpPr>
          <p:cNvPr id="94213" name="Text Box 5"/>
          <p:cNvSpPr txBox="1">
            <a:spLocks noChangeArrowheads="1"/>
          </p:cNvSpPr>
          <p:nvPr/>
        </p:nvSpPr>
        <p:spPr bwMode="auto">
          <a:xfrm>
            <a:off x="1331913" y="2349500"/>
            <a:ext cx="3756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kumimoji="1" sz="2400">
                <a:solidFill>
                  <a:schemeClr val="tx1"/>
                </a:solidFill>
                <a:latin typeface="Times New Roman" pitchFamily="18" charset="0"/>
                <a:ea typeface="華康粗圓體" pitchFamily="49" charset="-120"/>
              </a:defRPr>
            </a:lvl1pPr>
            <a:lvl2pPr marL="742950" indent="-285750" defTabSz="762000">
              <a:defRPr kumimoji="1" sz="2400">
                <a:solidFill>
                  <a:schemeClr val="tx1"/>
                </a:solidFill>
                <a:latin typeface="Times New Roman" pitchFamily="18" charset="0"/>
                <a:ea typeface="華康粗圓體" pitchFamily="49" charset="-120"/>
              </a:defRPr>
            </a:lvl2pPr>
            <a:lvl3pPr marL="1143000" indent="-228600" defTabSz="762000">
              <a:defRPr kumimoji="1" sz="2400">
                <a:solidFill>
                  <a:schemeClr val="tx1"/>
                </a:solidFill>
                <a:latin typeface="Times New Roman" pitchFamily="18" charset="0"/>
                <a:ea typeface="華康粗圓體" pitchFamily="49" charset="-120"/>
              </a:defRPr>
            </a:lvl3pPr>
            <a:lvl4pPr marL="1600200" indent="-228600" defTabSz="762000">
              <a:defRPr kumimoji="1" sz="2400">
                <a:solidFill>
                  <a:schemeClr val="tx1"/>
                </a:solidFill>
                <a:latin typeface="Times New Roman" pitchFamily="18" charset="0"/>
                <a:ea typeface="華康粗圓體" pitchFamily="49" charset="-120"/>
              </a:defRPr>
            </a:lvl4pPr>
            <a:lvl5pPr marL="2057400" indent="-228600" defTabSz="762000">
              <a:defRPr kumimoji="1" sz="2400">
                <a:solidFill>
                  <a:schemeClr val="tx1"/>
                </a:solidFill>
                <a:latin typeface="Times New Roman" pitchFamily="18" charset="0"/>
                <a:ea typeface="華康粗圓體" pitchFamily="49"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spcBef>
                <a:spcPct val="20000"/>
              </a:spcBef>
              <a:buSzPct val="100000"/>
            </a:pPr>
            <a:r>
              <a:rPr lang="en-US" altLang="zh-TW" sz="4000" b="1">
                <a:solidFill>
                  <a:srgbClr val="CC0000"/>
                </a:solidFill>
                <a:latin typeface="華康中明體" pitchFamily="49" charset="-120"/>
                <a:ea typeface="標楷體" pitchFamily="65" charset="-120"/>
              </a:rPr>
              <a:t>《</a:t>
            </a:r>
            <a:r>
              <a:rPr lang="en-US" sz="4000">
                <a:solidFill>
                  <a:srgbClr val="CC0000"/>
                </a:solidFill>
                <a:ea typeface="標楷體" pitchFamily="65" charset="-120"/>
              </a:rPr>
              <a:t>伊斯蘭之光</a:t>
            </a:r>
            <a:r>
              <a:rPr lang="en-US" altLang="zh-TW" sz="4000" b="1">
                <a:solidFill>
                  <a:srgbClr val="CC0000"/>
                </a:solidFill>
                <a:latin typeface="華康中明體" pitchFamily="49" charset="-120"/>
                <a:ea typeface="標楷體" pitchFamily="65" charset="-120"/>
              </a:rPr>
              <a:t>》</a:t>
            </a:r>
            <a:endParaRPr lang="en-US" altLang="zh-HK" sz="4000" b="1">
              <a:solidFill>
                <a:srgbClr val="CC0000"/>
              </a:solidFill>
              <a:latin typeface="華康中明體" pitchFamily="49" charset="-120"/>
              <a:ea typeface="標楷體" pitchFamily="65" charset="-120"/>
            </a:endParaRPr>
          </a:p>
        </p:txBody>
      </p:sp>
      <p:sp>
        <p:nvSpPr>
          <p:cNvPr id="98310" name="Text Box 6"/>
          <p:cNvSpPr txBox="1">
            <a:spLocks noChangeArrowheads="1"/>
          </p:cNvSpPr>
          <p:nvPr/>
        </p:nvSpPr>
        <p:spPr bwMode="auto">
          <a:xfrm>
            <a:off x="1619250" y="3078163"/>
            <a:ext cx="5480050" cy="701675"/>
          </a:xfrm>
          <a:prstGeom prst="rect">
            <a:avLst/>
          </a:prstGeom>
          <a:noFill/>
          <a:ln w="9525">
            <a:noFill/>
            <a:miter lim="800000"/>
            <a:headEnd/>
            <a:tailEnd/>
          </a:ln>
          <a:effectLst/>
        </p:spPr>
        <p:txBody>
          <a:bodyPr>
            <a:spAutoFit/>
          </a:bodyPr>
          <a:lstStyle/>
          <a:p>
            <a:pPr eaLnBrk="1" hangingPunct="1">
              <a:spcBef>
                <a:spcPct val="50000"/>
              </a:spcBef>
              <a:defRPr/>
            </a:pPr>
            <a:r>
              <a:rPr kumimoji="0" lang="en-US" altLang="zh-TW" sz="4000" b="1" i="1">
                <a:solidFill>
                  <a:srgbClr val="0000FF"/>
                </a:solidFill>
                <a:effectLst>
                  <a:outerShdw blurRad="38100" dist="38100" dir="2700000" algn="tl">
                    <a:srgbClr val="FFFFFF"/>
                  </a:outerShdw>
                </a:effectLst>
                <a:ea typeface="方正琥珀" pitchFamily="65" charset="-120"/>
              </a:rPr>
              <a:t>http://islam.org.hk</a:t>
            </a:r>
          </a:p>
        </p:txBody>
      </p:sp>
      <p:sp>
        <p:nvSpPr>
          <p:cNvPr id="94215" name="Rectangle 7"/>
          <p:cNvSpPr>
            <a:spLocks noChangeArrowheads="1"/>
          </p:cNvSpPr>
          <p:nvPr/>
        </p:nvSpPr>
        <p:spPr bwMode="auto">
          <a:xfrm>
            <a:off x="1547813" y="4292600"/>
            <a:ext cx="4319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defTabSz="762000" eaLnBrk="1" hangingPunct="1"/>
            <a:r>
              <a:rPr lang="zh-TW" altLang="en-US" sz="3600" b="1">
                <a:solidFill>
                  <a:srgbClr val="FF0000"/>
                </a:solidFill>
                <a:ea typeface="標楷體" pitchFamily="65" charset="-120"/>
              </a:rPr>
              <a:t>伊斯蘭教初階導讀：</a:t>
            </a:r>
            <a:r>
              <a:rPr lang="zh-TW" altLang="en-US" sz="1100">
                <a:ea typeface="新細明體" pitchFamily="18" charset="-120"/>
              </a:rPr>
              <a:t> </a:t>
            </a:r>
            <a:endParaRPr lang="zh-TW" altLang="en-US">
              <a:ea typeface="新細明體" pitchFamily="18" charset="-120"/>
            </a:endParaRPr>
          </a:p>
        </p:txBody>
      </p:sp>
    </p:spTree>
  </p:cSld>
  <p:clrMapOvr>
    <a:overrideClrMapping bg1="dk2" tx1="lt1" bg2="dk1" tx2="lt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0"/>
            <a:ext cx="7619999" cy="6858000"/>
          </a:xfrm>
        </p:spPr>
      </p:pic>
      <p:sp>
        <p:nvSpPr>
          <p:cNvPr id="3" name="文字方塊 2"/>
          <p:cNvSpPr txBox="1"/>
          <p:nvPr/>
        </p:nvSpPr>
        <p:spPr>
          <a:xfrm>
            <a:off x="8100392" y="692696"/>
            <a:ext cx="861774" cy="6048672"/>
          </a:xfrm>
          <a:prstGeom prst="rect">
            <a:avLst/>
          </a:prstGeom>
          <a:noFill/>
        </p:spPr>
        <p:txBody>
          <a:bodyPr vert="eaVert" wrap="square" rtlCol="0">
            <a:spAutoFit/>
          </a:bodyPr>
          <a:lstStyle/>
          <a:p>
            <a:pPr eaLnBrk="1" fontAlgn="auto" hangingPunct="1">
              <a:spcBef>
                <a:spcPts val="0"/>
              </a:spcBef>
              <a:spcAft>
                <a:spcPts val="0"/>
              </a:spcAft>
            </a:pPr>
            <a:r>
              <a:rPr kumimoji="0" lang="zh-HK" altLang="en-US" sz="4400" dirty="0">
                <a:solidFill>
                  <a:prstClr val="white"/>
                </a:solidFill>
                <a:latin typeface="超世紀粗行書" panose="02000000000000000000" pitchFamily="2" charset="-120"/>
                <a:ea typeface="超世紀粗行書" panose="02000000000000000000" pitchFamily="2" charset="-120"/>
              </a:rPr>
              <a:t>太陽系星際的</a:t>
            </a:r>
            <a:r>
              <a:rPr kumimoji="0" lang="zh-HK" altLang="en-US" sz="4400" dirty="0" smtClean="0">
                <a:solidFill>
                  <a:prstClr val="white"/>
                </a:solidFill>
                <a:latin typeface="超世紀粗行書" panose="02000000000000000000" pitchFamily="2" charset="-120"/>
                <a:ea typeface="超世紀粗行書" panose="02000000000000000000" pitchFamily="2" charset="-120"/>
              </a:rPr>
              <a:t>鄰近區域</a:t>
            </a:r>
            <a:endParaRPr kumimoji="0" lang="zh-HK" altLang="en-US" sz="4400" dirty="0">
              <a:solidFill>
                <a:prstClr val="white"/>
              </a:solidFill>
              <a:latin typeface="超世紀粗行書" panose="02000000000000000000" pitchFamily="2" charset="-120"/>
              <a:ea typeface="超世紀粗行書" panose="02000000000000000000" pitchFamily="2" charset="-120"/>
            </a:endParaRPr>
          </a:p>
        </p:txBody>
      </p:sp>
      <p:sp>
        <p:nvSpPr>
          <p:cNvPr id="2" name="文字方塊 1"/>
          <p:cNvSpPr txBox="1"/>
          <p:nvPr/>
        </p:nvSpPr>
        <p:spPr>
          <a:xfrm>
            <a:off x="4499992" y="2996952"/>
            <a:ext cx="1008112" cy="615553"/>
          </a:xfrm>
          <a:prstGeom prst="rect">
            <a:avLst/>
          </a:prstGeom>
          <a:noFill/>
        </p:spPr>
        <p:txBody>
          <a:bodyPr wrap="square" rtlCol="0">
            <a:spAutoFit/>
          </a:bodyPr>
          <a:lstStyle/>
          <a:p>
            <a:pPr eaLnBrk="1" fontAlgn="auto" hangingPunct="1">
              <a:spcBef>
                <a:spcPts val="0"/>
              </a:spcBef>
              <a:spcAft>
                <a:spcPts val="0"/>
              </a:spcAft>
            </a:pPr>
            <a:r>
              <a:rPr kumimoji="0" lang="zh-HK" altLang="en-US" sz="1600" dirty="0">
                <a:solidFill>
                  <a:srgbClr val="FF0000"/>
                </a:solidFill>
                <a:latin typeface="標楷體" panose="03000509000000000000" pitchFamily="65" charset="-120"/>
                <a:ea typeface="標楷體" panose="03000509000000000000" pitchFamily="65" charset="-120"/>
              </a:rPr>
              <a:t>太陽系</a:t>
            </a:r>
          </a:p>
          <a:p>
            <a:pPr eaLnBrk="1" fontAlgn="auto" hangingPunct="1">
              <a:spcBef>
                <a:spcPts val="0"/>
              </a:spcBef>
              <a:spcAft>
                <a:spcPts val="0"/>
              </a:spcAft>
            </a:pPr>
            <a:endParaRPr kumimoji="0" lang="zh-HK" altLang="en-US" sz="1800" dirty="0">
              <a:solidFill>
                <a:prstClr val="black"/>
              </a:solidFill>
              <a:latin typeface="Calibri"/>
              <a:ea typeface="新細明體"/>
            </a:endParaRPr>
          </a:p>
        </p:txBody>
      </p:sp>
    </p:spTree>
    <p:extLst>
      <p:ext uri="{BB962C8B-B14F-4D97-AF65-F5344CB8AC3E}">
        <p14:creationId xmlns:p14="http://schemas.microsoft.com/office/powerpoint/2010/main" val="2062588668"/>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theme/theme1.xml><?xml version="1.0" encoding="utf-8"?>
<a:theme xmlns:a="http://schemas.openxmlformats.org/drawingml/2006/main" name="Lesson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esson1">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Lesson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sson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sson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sson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sson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sson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sson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Varsayılan Tasarım">
  <a:themeElements>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esson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Lesson1">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1_Lesson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sson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sson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sson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sson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sson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sson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預設簡報設計">
  <a:themeElements>
    <a:clrScheme name="2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2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Varsayılan Tasarım">
  <a:themeElements>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Lesson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Lesson1">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sson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sson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sson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sson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sson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sson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sson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CECECE"/>
    </a:lt1>
    <a:dk2>
      <a:srgbClr val="000000"/>
    </a:dk2>
    <a:lt2>
      <a:srgbClr val="919191"/>
    </a:lt2>
    <a:accent1>
      <a:srgbClr val="618FFD"/>
    </a:accent1>
    <a:accent2>
      <a:srgbClr val="00AE00"/>
    </a:accent2>
    <a:accent3>
      <a:srgbClr val="E3E3E3"/>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DBFFB8"/>
    </a:lt1>
    <a:dk2>
      <a:srgbClr val="000000"/>
    </a:dk2>
    <a:lt2>
      <a:srgbClr val="919191"/>
    </a:lt2>
    <a:accent1>
      <a:srgbClr val="618FFD"/>
    </a:accent1>
    <a:accent2>
      <a:srgbClr val="00AE00"/>
    </a:accent2>
    <a:accent3>
      <a:srgbClr val="EAFFD8"/>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DBFFB8"/>
    </a:lt1>
    <a:dk2>
      <a:srgbClr val="000000"/>
    </a:dk2>
    <a:lt2>
      <a:srgbClr val="919191"/>
    </a:lt2>
    <a:accent1>
      <a:srgbClr val="618FFD"/>
    </a:accent1>
    <a:accent2>
      <a:srgbClr val="00AE00"/>
    </a:accent2>
    <a:accent3>
      <a:srgbClr val="EAFFD8"/>
    </a:accent3>
    <a:accent4>
      <a:srgbClr val="000000"/>
    </a:accent4>
    <a:accent5>
      <a:srgbClr val="B7C6FE"/>
    </a:accent5>
    <a:accent6>
      <a:srgbClr val="009D00"/>
    </a:accent6>
    <a:hlink>
      <a:srgbClr val="FC0128"/>
    </a:hlink>
    <a:folHlink>
      <a:srgbClr val="CECECE"/>
    </a:folHlink>
  </a:clrScheme>
</a:themeOverride>
</file>

<file path=ppt/theme/themeOverride4.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5.xml><?xml version="1.0" encoding="utf-8"?>
<a:themeOverride xmlns:a="http://schemas.openxmlformats.org/drawingml/2006/main">
  <a:clrScheme name="">
    <a:dk1>
      <a:srgbClr val="EAEC5E"/>
    </a:dk1>
    <a:lt1>
      <a:srgbClr val="C8FEC8"/>
    </a:lt1>
    <a:dk2>
      <a:srgbClr val="000000"/>
    </a:dk2>
    <a:lt2>
      <a:srgbClr val="919191"/>
    </a:lt2>
    <a:accent1>
      <a:srgbClr val="618FFD"/>
    </a:accent1>
    <a:accent2>
      <a:srgbClr val="00AE00"/>
    </a:accent2>
    <a:accent3>
      <a:srgbClr val="E0FEE0"/>
    </a:accent3>
    <a:accent4>
      <a:srgbClr val="C8C94F"/>
    </a:accent4>
    <a:accent5>
      <a:srgbClr val="B7C6FE"/>
    </a:accent5>
    <a:accent6>
      <a:srgbClr val="009D00"/>
    </a:accent6>
    <a:hlink>
      <a:srgbClr val="FC0128"/>
    </a:hlink>
    <a:folHlink>
      <a:srgbClr val="CECECE"/>
    </a:folHlink>
  </a:clrScheme>
</a:themeOverride>
</file>

<file path=ppt/theme/themeOverride6.xml><?xml version="1.0" encoding="utf-8"?>
<a:themeOverride xmlns:a="http://schemas.openxmlformats.org/drawingml/2006/main">
  <a:clrScheme name="">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CC00"/>
    </a:hlink>
    <a:folHlink>
      <a:srgbClr val="FFCC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Designs\High Voltage.pot</Template>
  <TotalTime>2101</TotalTime>
  <Pages>19</Pages>
  <Words>2760</Words>
  <Application>Microsoft Office PowerPoint</Application>
  <PresentationFormat>如螢幕大小 (4:3)</PresentationFormat>
  <Paragraphs>421</Paragraphs>
  <Slides>87</Slides>
  <Notes>76</Notes>
  <HiddenSlides>13</HiddenSlides>
  <MMClips>0</MMClips>
  <ScaleCrop>false</ScaleCrop>
  <HeadingPairs>
    <vt:vector size="4" baseType="variant">
      <vt:variant>
        <vt:lpstr>佈景主題</vt:lpstr>
      </vt:variant>
      <vt:variant>
        <vt:i4>13</vt:i4>
      </vt:variant>
      <vt:variant>
        <vt:lpstr>投影片標題</vt:lpstr>
      </vt:variant>
      <vt:variant>
        <vt:i4>87</vt:i4>
      </vt:variant>
    </vt:vector>
  </HeadingPairs>
  <TitlesOfParts>
    <vt:vector size="100" baseType="lpstr">
      <vt:lpstr>Lesson1</vt:lpstr>
      <vt:lpstr>1_Lesson1</vt:lpstr>
      <vt:lpstr>預設簡報設計</vt:lpstr>
      <vt:lpstr>1_預設簡報設計</vt:lpstr>
      <vt:lpstr>2_預設簡報設計</vt:lpstr>
      <vt:lpstr>1_Varsayılan Tasarım</vt:lpstr>
      <vt:lpstr>2_Lesson1</vt:lpstr>
      <vt:lpstr>3_預設簡報設計</vt:lpstr>
      <vt:lpstr>5_預設簡報設計</vt:lpstr>
      <vt:lpstr>Office 佈景主題</vt:lpstr>
      <vt:lpstr>4_預設簡報設計</vt:lpstr>
      <vt:lpstr>6_預設簡報設計</vt:lpstr>
      <vt:lpstr>2_Varsayılan Tasarım</vt:lpstr>
      <vt:lpstr>PowerPoint 簡報</vt:lpstr>
      <vt:lpstr>伊斯蘭簡介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DNA 支配生物的生長 就如程式控制電腦</vt:lpstr>
      <vt:lpstr>PowerPoint 簡報</vt:lpstr>
      <vt:lpstr>PowerPoint 簡報</vt:lpstr>
      <vt:lpstr>PowerPoint 簡報</vt:lpstr>
      <vt:lpstr>  </vt:lpstr>
      <vt:lpstr>天地萬物均順從真主</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『伊斯蘭』是真主的選擇</vt:lpstr>
      <vt:lpstr>PowerPoint 簡報</vt:lpstr>
      <vt:lpstr> </vt:lpstr>
      <vt:lpstr>人的兩個範疇 :</vt:lpstr>
      <vt:lpstr>亞伯拉罕順從主</vt:lpstr>
      <vt:lpstr>耶穌順從主</vt:lpstr>
      <vt:lpstr>耶穌順從主</vt:lpstr>
      <vt:lpstr>順從上主</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生活的目的</vt:lpstr>
      <vt:lpstr>PowerPoint 簡報</vt:lpstr>
      <vt:lpstr>PowerPoint 簡報</vt:lpstr>
      <vt:lpstr>PowerPoint 簡報</vt:lpstr>
      <vt:lpstr>PowerPoint 簡報</vt:lpstr>
      <vt:lpstr>PowerPoint 簡報</vt:lpstr>
      <vt:lpstr>PowerPoint 簡報</vt:lpstr>
      <vt:lpstr>伊斯蘭是自古就有的宗教</vt:lpstr>
      <vt:lpstr>伊斯蘭是自古就有的宗教</vt:lpstr>
      <vt:lpstr>歷代聖人宣傳同一宗教</vt:lpstr>
      <vt:lpstr>歷代聖人宣傳同一宗教</vt:lpstr>
      <vt:lpstr> 伊斯蘭教的別名稱 </vt:lpstr>
      <vt:lpstr>伊斯蘭     </vt:lpstr>
      <vt:lpstr>伊斯蘭是 一套完整的生活方式</vt:lpstr>
      <vt:lpstr>PowerPoint 簡報</vt:lpstr>
      <vt:lpstr>PowerPoint 簡報</vt:lpstr>
      <vt:lpstr>PowerPoint 簡報</vt:lpstr>
      <vt:lpstr>各大宗教信眾增長率</vt:lpstr>
      <vt:lpstr>各大宗教信眾增長率</vt:lpstr>
      <vt:lpstr> </vt:lpstr>
      <vt:lpstr>穆斯林是世界最大信仰群體 </vt:lpstr>
      <vt:lpstr>耶穌教與伊斯蘭教的增長率</vt:lpstr>
      <vt:lpstr>耶穌教與伊斯蘭教的增長率</vt:lpstr>
      <vt:lpstr>歐洲將被伊斯蘭世界所佔領 </vt:lpstr>
      <vt:lpstr>歐洲將被伊斯蘭世界所佔領</vt:lpstr>
      <vt:lpstr>歐洲將被伊斯蘭世界所佔領</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dc:title>
  <dc:subject>Introduction to islam</dc:subject>
  <dc:creator>yy</dc:creator>
  <cp:lastModifiedBy>yy</cp:lastModifiedBy>
  <cp:revision>206</cp:revision>
  <cp:lastPrinted>1999-05-15T07:37:13Z</cp:lastPrinted>
  <dcterms:created xsi:type="dcterms:W3CDTF">1987-05-25T08:37:30Z</dcterms:created>
  <dcterms:modified xsi:type="dcterms:W3CDTF">2014-04-26T02:29:35Z</dcterms:modified>
</cp:coreProperties>
</file>